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41" r:id="rId2"/>
    <p:sldId id="264" r:id="rId3"/>
    <p:sldId id="347" r:id="rId4"/>
    <p:sldId id="259" r:id="rId5"/>
    <p:sldId id="257" r:id="rId6"/>
    <p:sldId id="294" r:id="rId7"/>
    <p:sldId id="260" r:id="rId8"/>
    <p:sldId id="342" r:id="rId9"/>
    <p:sldId id="293" r:id="rId10"/>
    <p:sldId id="301" r:id="rId11"/>
    <p:sldId id="270" r:id="rId12"/>
    <p:sldId id="271" r:id="rId13"/>
    <p:sldId id="272" r:id="rId14"/>
    <p:sldId id="273" r:id="rId15"/>
    <p:sldId id="275" r:id="rId16"/>
    <p:sldId id="269" r:id="rId17"/>
    <p:sldId id="276" r:id="rId18"/>
    <p:sldId id="295" r:id="rId19"/>
    <p:sldId id="296" r:id="rId20"/>
    <p:sldId id="352" r:id="rId21"/>
    <p:sldId id="353" r:id="rId22"/>
    <p:sldId id="354" r:id="rId23"/>
    <p:sldId id="297" r:id="rId24"/>
    <p:sldId id="299" r:id="rId25"/>
    <p:sldId id="300" r:id="rId26"/>
    <p:sldId id="303" r:id="rId27"/>
    <p:sldId id="305" r:id="rId28"/>
    <p:sldId id="304" r:id="rId29"/>
    <p:sldId id="35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4878"/>
    <a:srgbClr val="F0F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 Dhan Account (Amt in crore)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76-4BC9-8FA8-FF1A11D19DD4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6D76-4BC9-8FA8-FF1A11D19DD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Before Dem</c:v>
                </c:pt>
                <c:pt idx="1">
                  <c:v>Post Dem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45000</c:v>
                </c:pt>
                <c:pt idx="1">
                  <c:v>87100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E-4B09-8F83-B9391B3B04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cc-KvpZCw8" TargetMode="External"/><Relationship Id="rId2" Type="http://schemas.openxmlformats.org/officeDocument/2006/relationships/hyperlink" Target="https://www.youtube.com/watch?v=7SFaHLd4DLs" TargetMode="External"/><Relationship Id="rId1" Type="http://schemas.openxmlformats.org/officeDocument/2006/relationships/hyperlink" Target="https://www.youtube.com/watch?v=u8QKLC2cReI" TargetMode="Externa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8CeDM_xqRc" TargetMode="External"/><Relationship Id="rId1" Type="http://schemas.openxmlformats.org/officeDocument/2006/relationships/hyperlink" Target="https://www.youtube.com/watch?v=1HlNt3_uTpc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SFaHLd4DLs" TargetMode="External"/><Relationship Id="rId2" Type="http://schemas.openxmlformats.org/officeDocument/2006/relationships/hyperlink" Target="https://www.youtube.com/watch?v=wcc-KvpZCw8" TargetMode="External"/><Relationship Id="rId1" Type="http://schemas.openxmlformats.org/officeDocument/2006/relationships/hyperlink" Target="https://www.youtube.com/watch?v=u8QKLC2cReI" TargetMode="External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HlNt3_uTpc" TargetMode="External"/><Relationship Id="rId1" Type="http://schemas.openxmlformats.org/officeDocument/2006/relationships/hyperlink" Target="https://www.youtube.com/watch?v=v8CeDM_xqRc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F710C3-6C2F-467E-A88A-F887E8C36EF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AB870-5C2D-476E-B7E3-BFC430413B6B}">
      <dgm:prSet phldrT="[Text]"/>
      <dgm:spPr/>
      <dgm:t>
        <a:bodyPr/>
        <a:lstStyle/>
        <a:p>
          <a:r>
            <a:rPr lang="en-US" smtClean="0"/>
            <a:t>2014</a:t>
          </a:r>
          <a:endParaRPr lang="en-US"/>
        </a:p>
      </dgm:t>
    </dgm:pt>
    <dgm:pt modelId="{7EF127F4-E869-4C3E-B297-C102202936F0}" type="parTrans" cxnId="{ABC1D302-E7AD-4F6B-98ED-5D9EDFE34857}">
      <dgm:prSet/>
      <dgm:spPr/>
      <dgm:t>
        <a:bodyPr/>
        <a:lstStyle/>
        <a:p>
          <a:endParaRPr lang="en-US"/>
        </a:p>
      </dgm:t>
    </dgm:pt>
    <dgm:pt modelId="{BB090013-3893-4F4B-A14D-0FFD064B0C24}" type="sibTrans" cxnId="{ABC1D302-E7AD-4F6B-98ED-5D9EDFE34857}">
      <dgm:prSet/>
      <dgm:spPr/>
      <dgm:t>
        <a:bodyPr/>
        <a:lstStyle/>
        <a:p>
          <a:endParaRPr lang="en-US"/>
        </a:p>
      </dgm:t>
    </dgm:pt>
    <dgm:pt modelId="{B9CE9EEB-5C04-4A72-8A24-F1B9DED7F910}">
      <dgm:prSet phldrT="[Text]"/>
      <dgm:spPr/>
      <dgm:t>
        <a:bodyPr/>
        <a:lstStyle/>
        <a:p>
          <a:r>
            <a:rPr lang="en-US" dirty="0" smtClean="0"/>
            <a:t>Multiple accounts for free insurance</a:t>
          </a:r>
          <a:endParaRPr lang="en-US" dirty="0"/>
        </a:p>
      </dgm:t>
    </dgm:pt>
    <dgm:pt modelId="{97F2AE00-8065-49D0-BC84-B7412E465C61}" type="parTrans" cxnId="{A27C7DED-762D-401D-9DCB-6C2E9A5E42FB}">
      <dgm:prSet/>
      <dgm:spPr/>
      <dgm:t>
        <a:bodyPr/>
        <a:lstStyle/>
        <a:p>
          <a:endParaRPr lang="en-US"/>
        </a:p>
      </dgm:t>
    </dgm:pt>
    <dgm:pt modelId="{7BCBD015-1093-49C6-B3DA-57595E17470F}" type="sibTrans" cxnId="{A27C7DED-762D-401D-9DCB-6C2E9A5E42FB}">
      <dgm:prSet/>
      <dgm:spPr/>
      <dgm:t>
        <a:bodyPr/>
        <a:lstStyle/>
        <a:p>
          <a:endParaRPr lang="en-US"/>
        </a:p>
      </dgm:t>
    </dgm:pt>
    <dgm:pt modelId="{8D1D8E9F-3458-402F-BC8A-8493638D4E1E}">
      <dgm:prSet phldrT="[Text]"/>
      <dgm:spPr/>
      <dgm:t>
        <a:bodyPr/>
        <a:lstStyle/>
        <a:p>
          <a:r>
            <a:rPr lang="en-US" dirty="0" smtClean="0"/>
            <a:t>Smurfing using Money mules</a:t>
          </a:r>
          <a:endParaRPr lang="en-US" dirty="0"/>
        </a:p>
      </dgm:t>
    </dgm:pt>
    <dgm:pt modelId="{2287A4A8-61A7-41AE-8768-455C4000D0A1}" type="parTrans" cxnId="{D3A1DE89-DC59-47BB-9BFF-EC8045943257}">
      <dgm:prSet/>
      <dgm:spPr/>
      <dgm:t>
        <a:bodyPr/>
        <a:lstStyle/>
        <a:p>
          <a:endParaRPr lang="en-US"/>
        </a:p>
      </dgm:t>
    </dgm:pt>
    <dgm:pt modelId="{0FADD26A-DE41-4BF7-80D8-1085C54D4EC5}" type="sibTrans" cxnId="{D3A1DE89-DC59-47BB-9BFF-EC8045943257}">
      <dgm:prSet/>
      <dgm:spPr/>
      <dgm:t>
        <a:bodyPr/>
        <a:lstStyle/>
        <a:p>
          <a:endParaRPr lang="en-US"/>
        </a:p>
      </dgm:t>
    </dgm:pt>
    <dgm:pt modelId="{7E64DD02-47ED-4D0F-BFFA-6785086FEAFB}">
      <dgm:prSet phldrT="[Text]"/>
      <dgm:spPr/>
      <dgm:t>
        <a:bodyPr/>
        <a:lstStyle/>
        <a:p>
          <a:r>
            <a:rPr lang="en-US" dirty="0" smtClean="0"/>
            <a:t>Money Laundering</a:t>
          </a:r>
          <a:endParaRPr lang="en-US" dirty="0"/>
        </a:p>
      </dgm:t>
    </dgm:pt>
    <dgm:pt modelId="{17563282-FED6-4AB4-B582-BFACC8694C35}" type="parTrans" cxnId="{D74BF611-4B5D-4AD2-9999-CD389814921F}">
      <dgm:prSet/>
      <dgm:spPr/>
      <dgm:t>
        <a:bodyPr/>
        <a:lstStyle/>
        <a:p>
          <a:endParaRPr lang="en-US"/>
        </a:p>
      </dgm:t>
    </dgm:pt>
    <dgm:pt modelId="{B28FB622-FF21-4370-AB8B-9DC30970AF17}" type="sibTrans" cxnId="{D74BF611-4B5D-4AD2-9999-CD389814921F}">
      <dgm:prSet/>
      <dgm:spPr/>
      <dgm:t>
        <a:bodyPr/>
        <a:lstStyle/>
        <a:p>
          <a:endParaRPr lang="en-US"/>
        </a:p>
      </dgm:t>
    </dgm:pt>
    <dgm:pt modelId="{92C3FB81-E1B7-4174-9D85-E9A4CC2E2ACE}">
      <dgm:prSet phldrT="[Text]"/>
      <dgm:spPr/>
      <dgm:t>
        <a:bodyPr/>
        <a:lstStyle/>
        <a:p>
          <a:r>
            <a:rPr lang="en-US" dirty="0" smtClean="0"/>
            <a:t>2016</a:t>
          </a:r>
          <a:endParaRPr lang="en-US" dirty="0"/>
        </a:p>
      </dgm:t>
    </dgm:pt>
    <dgm:pt modelId="{5E17BDA4-F37C-4290-9D98-6B1A1DD2B4FF}" type="parTrans" cxnId="{033685B5-B38F-40F0-81F6-1DBFDEDD52FD}">
      <dgm:prSet/>
      <dgm:spPr/>
      <dgm:t>
        <a:bodyPr/>
        <a:lstStyle/>
        <a:p>
          <a:endParaRPr lang="en-US"/>
        </a:p>
      </dgm:t>
    </dgm:pt>
    <dgm:pt modelId="{13265CC6-D07A-48AA-AB96-D0931E38F6FB}" type="sibTrans" cxnId="{033685B5-B38F-40F0-81F6-1DBFDEDD52FD}">
      <dgm:prSet/>
      <dgm:spPr/>
      <dgm:t>
        <a:bodyPr/>
        <a:lstStyle/>
        <a:p>
          <a:endParaRPr lang="en-US"/>
        </a:p>
      </dgm:t>
    </dgm:pt>
    <dgm:pt modelId="{4C90FF15-F500-4EAB-9BEF-7292F563FF4F}">
      <dgm:prSet phldrT="[Text]"/>
      <dgm:spPr/>
      <dgm:t>
        <a:bodyPr/>
        <a:lstStyle/>
        <a:p>
          <a:r>
            <a:rPr lang="en-US" dirty="0" smtClean="0"/>
            <a:t>Happened during demonetization.</a:t>
          </a:r>
          <a:endParaRPr lang="en-US" dirty="0"/>
        </a:p>
      </dgm:t>
    </dgm:pt>
    <dgm:pt modelId="{19EF21C0-EFA8-4293-A13F-98D5E63AF442}" type="parTrans" cxnId="{323FB3D7-209D-426B-AF8B-A793A9106A99}">
      <dgm:prSet/>
      <dgm:spPr/>
      <dgm:t>
        <a:bodyPr/>
        <a:lstStyle/>
        <a:p>
          <a:endParaRPr lang="en-US"/>
        </a:p>
      </dgm:t>
    </dgm:pt>
    <dgm:pt modelId="{19ED661B-86A8-441E-B40F-98D10749FB24}" type="sibTrans" cxnId="{323FB3D7-209D-426B-AF8B-A793A9106A99}">
      <dgm:prSet/>
      <dgm:spPr/>
      <dgm:t>
        <a:bodyPr/>
        <a:lstStyle/>
        <a:p>
          <a:endParaRPr lang="en-US"/>
        </a:p>
      </dgm:t>
    </dgm:pt>
    <dgm:pt modelId="{0DE43710-9E53-4BDB-A7FC-52740CBBC3C9}" type="pres">
      <dgm:prSet presAssocID="{6AF710C3-6C2F-467E-A88A-F887E8C36E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DD8046-746B-4577-BF5D-99707E4033E4}" type="pres">
      <dgm:prSet presAssocID="{6AF710C3-6C2F-467E-A88A-F887E8C36EFC}" presName="tSp" presStyleCnt="0"/>
      <dgm:spPr/>
    </dgm:pt>
    <dgm:pt modelId="{65993680-2250-4027-8B6B-6924297A581E}" type="pres">
      <dgm:prSet presAssocID="{6AF710C3-6C2F-467E-A88A-F887E8C36EFC}" presName="bSp" presStyleCnt="0"/>
      <dgm:spPr/>
    </dgm:pt>
    <dgm:pt modelId="{C8A0FE1E-DA8E-4FA4-924A-992AC42FE0FD}" type="pres">
      <dgm:prSet presAssocID="{6AF710C3-6C2F-467E-A88A-F887E8C36EFC}" presName="process" presStyleCnt="0"/>
      <dgm:spPr/>
    </dgm:pt>
    <dgm:pt modelId="{013FD7B9-D433-47E8-8CFE-EBB2B04DCE9C}" type="pres">
      <dgm:prSet presAssocID="{CE8AB870-5C2D-476E-B7E3-BFC430413B6B}" presName="composite1" presStyleCnt="0"/>
      <dgm:spPr/>
    </dgm:pt>
    <dgm:pt modelId="{0E5F0E1D-8A59-430B-A898-70EFE13A64B5}" type="pres">
      <dgm:prSet presAssocID="{CE8AB870-5C2D-476E-B7E3-BFC430413B6B}" presName="dummyNode1" presStyleLbl="node1" presStyleIdx="0" presStyleCnt="2"/>
      <dgm:spPr/>
    </dgm:pt>
    <dgm:pt modelId="{6260EA62-0EF9-448B-A606-26D4350BF199}" type="pres">
      <dgm:prSet presAssocID="{CE8AB870-5C2D-476E-B7E3-BFC430413B6B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B1A32B-CF34-4F64-A045-806849F5B2D5}" type="pres">
      <dgm:prSet presAssocID="{CE8AB870-5C2D-476E-B7E3-BFC430413B6B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3AD386-4DF9-41C8-823D-C7A52832E614}" type="pres">
      <dgm:prSet presAssocID="{CE8AB870-5C2D-476E-B7E3-BFC430413B6B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8C3A8-5653-4345-8B8D-18E4324E4ACA}" type="pres">
      <dgm:prSet presAssocID="{CE8AB870-5C2D-476E-B7E3-BFC430413B6B}" presName="connSite1" presStyleCnt="0"/>
      <dgm:spPr/>
    </dgm:pt>
    <dgm:pt modelId="{E19EB00E-6716-4D74-BE3E-5E01C5BCE386}" type="pres">
      <dgm:prSet presAssocID="{BB090013-3893-4F4B-A14D-0FFD064B0C24}" presName="Name9" presStyleLbl="sibTrans2D1" presStyleIdx="0" presStyleCnt="1"/>
      <dgm:spPr/>
      <dgm:t>
        <a:bodyPr/>
        <a:lstStyle/>
        <a:p>
          <a:endParaRPr lang="en-US"/>
        </a:p>
      </dgm:t>
    </dgm:pt>
    <dgm:pt modelId="{55641C20-E14D-4A61-A382-91683A2DEEAF}" type="pres">
      <dgm:prSet presAssocID="{92C3FB81-E1B7-4174-9D85-E9A4CC2E2ACE}" presName="composite2" presStyleCnt="0"/>
      <dgm:spPr/>
    </dgm:pt>
    <dgm:pt modelId="{B4422C6F-9FA7-47C0-9FB9-F031145BC105}" type="pres">
      <dgm:prSet presAssocID="{92C3FB81-E1B7-4174-9D85-E9A4CC2E2ACE}" presName="dummyNode2" presStyleLbl="node1" presStyleIdx="0" presStyleCnt="2"/>
      <dgm:spPr/>
    </dgm:pt>
    <dgm:pt modelId="{D9B6E37B-EAA1-4255-9385-38DB4E0BFC8E}" type="pres">
      <dgm:prSet presAssocID="{92C3FB81-E1B7-4174-9D85-E9A4CC2E2ACE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9FA35-3706-4BC1-B97A-76CA6173C406}" type="pres">
      <dgm:prSet presAssocID="{92C3FB81-E1B7-4174-9D85-E9A4CC2E2ACE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8B51CD-B033-4730-9AEA-A1053EDC9A78}" type="pres">
      <dgm:prSet presAssocID="{92C3FB81-E1B7-4174-9D85-E9A4CC2E2ACE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4413C-D7B5-41D9-AE1B-D1F09F9B9562}" type="pres">
      <dgm:prSet presAssocID="{92C3FB81-E1B7-4174-9D85-E9A4CC2E2ACE}" presName="connSite2" presStyleCnt="0"/>
      <dgm:spPr/>
    </dgm:pt>
  </dgm:ptLst>
  <dgm:cxnLst>
    <dgm:cxn modelId="{033685B5-B38F-40F0-81F6-1DBFDEDD52FD}" srcId="{6AF710C3-6C2F-467E-A88A-F887E8C36EFC}" destId="{92C3FB81-E1B7-4174-9D85-E9A4CC2E2ACE}" srcOrd="1" destOrd="0" parTransId="{5E17BDA4-F37C-4290-9D98-6B1A1DD2B4FF}" sibTransId="{13265CC6-D07A-48AA-AB96-D0931E38F6FB}"/>
    <dgm:cxn modelId="{ABC1D302-E7AD-4F6B-98ED-5D9EDFE34857}" srcId="{6AF710C3-6C2F-467E-A88A-F887E8C36EFC}" destId="{CE8AB870-5C2D-476E-B7E3-BFC430413B6B}" srcOrd="0" destOrd="0" parTransId="{7EF127F4-E869-4C3E-B297-C102202936F0}" sibTransId="{BB090013-3893-4F4B-A14D-0FFD064B0C24}"/>
    <dgm:cxn modelId="{E9EE4C08-4DA4-44AD-A0A9-C343AFE35784}" type="presOf" srcId="{6AF710C3-6C2F-467E-A88A-F887E8C36EFC}" destId="{0DE43710-9E53-4BDB-A7FC-52740CBBC3C9}" srcOrd="0" destOrd="0" presId="urn:microsoft.com/office/officeart/2005/8/layout/hProcess4"/>
    <dgm:cxn modelId="{323FB3D7-209D-426B-AF8B-A793A9106A99}" srcId="{92C3FB81-E1B7-4174-9D85-E9A4CC2E2ACE}" destId="{4C90FF15-F500-4EAB-9BEF-7292F563FF4F}" srcOrd="0" destOrd="0" parTransId="{19EF21C0-EFA8-4293-A13F-98D5E63AF442}" sibTransId="{19ED661B-86A8-441E-B40F-98D10749FB24}"/>
    <dgm:cxn modelId="{8172A128-2D61-4D55-B07E-C36CE783FF68}" type="presOf" srcId="{8D1D8E9F-3458-402F-BC8A-8493638D4E1E}" destId="{DEB1A32B-CF34-4F64-A045-806849F5B2D5}" srcOrd="1" destOrd="1" presId="urn:microsoft.com/office/officeart/2005/8/layout/hProcess4"/>
    <dgm:cxn modelId="{A10EC17A-BC10-4FD3-92C4-9A854E67F4AF}" type="presOf" srcId="{7E64DD02-47ED-4D0F-BFFA-6785086FEAFB}" destId="{DEB1A32B-CF34-4F64-A045-806849F5B2D5}" srcOrd="1" destOrd="2" presId="urn:microsoft.com/office/officeart/2005/8/layout/hProcess4"/>
    <dgm:cxn modelId="{A27C7DED-762D-401D-9DCB-6C2E9A5E42FB}" srcId="{CE8AB870-5C2D-476E-B7E3-BFC430413B6B}" destId="{B9CE9EEB-5C04-4A72-8A24-F1B9DED7F910}" srcOrd="0" destOrd="0" parTransId="{97F2AE00-8065-49D0-BC84-B7412E465C61}" sibTransId="{7BCBD015-1093-49C6-B3DA-57595E17470F}"/>
    <dgm:cxn modelId="{38762136-DDAA-41D5-84FF-8E8B1CD0FE1F}" type="presOf" srcId="{CE8AB870-5C2D-476E-B7E3-BFC430413B6B}" destId="{903AD386-4DF9-41C8-823D-C7A52832E614}" srcOrd="0" destOrd="0" presId="urn:microsoft.com/office/officeart/2005/8/layout/hProcess4"/>
    <dgm:cxn modelId="{A147CCAC-92D7-4234-BBD0-AF2A539D8936}" type="presOf" srcId="{8D1D8E9F-3458-402F-BC8A-8493638D4E1E}" destId="{6260EA62-0EF9-448B-A606-26D4350BF199}" srcOrd="0" destOrd="1" presId="urn:microsoft.com/office/officeart/2005/8/layout/hProcess4"/>
    <dgm:cxn modelId="{E5B94622-E1DF-4952-8EE9-00106D550577}" type="presOf" srcId="{4C90FF15-F500-4EAB-9BEF-7292F563FF4F}" destId="{D9B6E37B-EAA1-4255-9385-38DB4E0BFC8E}" srcOrd="0" destOrd="0" presId="urn:microsoft.com/office/officeart/2005/8/layout/hProcess4"/>
    <dgm:cxn modelId="{A1E05E2B-C6AB-45E1-B4D5-4537B8148073}" type="presOf" srcId="{4C90FF15-F500-4EAB-9BEF-7292F563FF4F}" destId="{3499FA35-3706-4BC1-B97A-76CA6173C406}" srcOrd="1" destOrd="0" presId="urn:microsoft.com/office/officeart/2005/8/layout/hProcess4"/>
    <dgm:cxn modelId="{D3A1DE89-DC59-47BB-9BFF-EC8045943257}" srcId="{CE8AB870-5C2D-476E-B7E3-BFC430413B6B}" destId="{8D1D8E9F-3458-402F-BC8A-8493638D4E1E}" srcOrd="1" destOrd="0" parTransId="{2287A4A8-61A7-41AE-8768-455C4000D0A1}" sibTransId="{0FADD26A-DE41-4BF7-80D8-1085C54D4EC5}"/>
    <dgm:cxn modelId="{A1876780-3CCD-431E-B12A-F718788CD171}" type="presOf" srcId="{B9CE9EEB-5C04-4A72-8A24-F1B9DED7F910}" destId="{6260EA62-0EF9-448B-A606-26D4350BF199}" srcOrd="0" destOrd="0" presId="urn:microsoft.com/office/officeart/2005/8/layout/hProcess4"/>
    <dgm:cxn modelId="{8A9C2D3C-84FD-464E-ABA1-9B019D6CDF7C}" type="presOf" srcId="{BB090013-3893-4F4B-A14D-0FFD064B0C24}" destId="{E19EB00E-6716-4D74-BE3E-5E01C5BCE386}" srcOrd="0" destOrd="0" presId="urn:microsoft.com/office/officeart/2005/8/layout/hProcess4"/>
    <dgm:cxn modelId="{631FBB34-E3F7-4B19-943A-FA198D039554}" type="presOf" srcId="{92C3FB81-E1B7-4174-9D85-E9A4CC2E2ACE}" destId="{EC8B51CD-B033-4730-9AEA-A1053EDC9A78}" srcOrd="0" destOrd="0" presId="urn:microsoft.com/office/officeart/2005/8/layout/hProcess4"/>
    <dgm:cxn modelId="{D74BF611-4B5D-4AD2-9999-CD389814921F}" srcId="{CE8AB870-5C2D-476E-B7E3-BFC430413B6B}" destId="{7E64DD02-47ED-4D0F-BFFA-6785086FEAFB}" srcOrd="2" destOrd="0" parTransId="{17563282-FED6-4AB4-B582-BFACC8694C35}" sibTransId="{B28FB622-FF21-4370-AB8B-9DC30970AF17}"/>
    <dgm:cxn modelId="{D670208E-7893-4897-9D93-244DE0B2D6FD}" type="presOf" srcId="{B9CE9EEB-5C04-4A72-8A24-F1B9DED7F910}" destId="{DEB1A32B-CF34-4F64-A045-806849F5B2D5}" srcOrd="1" destOrd="0" presId="urn:microsoft.com/office/officeart/2005/8/layout/hProcess4"/>
    <dgm:cxn modelId="{A36B8676-1088-4F0F-943D-E2A1885C5D53}" type="presOf" srcId="{7E64DD02-47ED-4D0F-BFFA-6785086FEAFB}" destId="{6260EA62-0EF9-448B-A606-26D4350BF199}" srcOrd="0" destOrd="2" presId="urn:microsoft.com/office/officeart/2005/8/layout/hProcess4"/>
    <dgm:cxn modelId="{B722B11B-CE8F-49BF-A51D-B8BBEB31E267}" type="presParOf" srcId="{0DE43710-9E53-4BDB-A7FC-52740CBBC3C9}" destId="{AFDD8046-746B-4577-BF5D-99707E4033E4}" srcOrd="0" destOrd="0" presId="urn:microsoft.com/office/officeart/2005/8/layout/hProcess4"/>
    <dgm:cxn modelId="{67940B88-2846-4D21-8D23-8949F698032E}" type="presParOf" srcId="{0DE43710-9E53-4BDB-A7FC-52740CBBC3C9}" destId="{65993680-2250-4027-8B6B-6924297A581E}" srcOrd="1" destOrd="0" presId="urn:microsoft.com/office/officeart/2005/8/layout/hProcess4"/>
    <dgm:cxn modelId="{8CC9F588-D286-4C5B-862E-364B3F64C52B}" type="presParOf" srcId="{0DE43710-9E53-4BDB-A7FC-52740CBBC3C9}" destId="{C8A0FE1E-DA8E-4FA4-924A-992AC42FE0FD}" srcOrd="2" destOrd="0" presId="urn:microsoft.com/office/officeart/2005/8/layout/hProcess4"/>
    <dgm:cxn modelId="{547327A8-C85B-428C-98AC-3CCB6A455FC0}" type="presParOf" srcId="{C8A0FE1E-DA8E-4FA4-924A-992AC42FE0FD}" destId="{013FD7B9-D433-47E8-8CFE-EBB2B04DCE9C}" srcOrd="0" destOrd="0" presId="urn:microsoft.com/office/officeart/2005/8/layout/hProcess4"/>
    <dgm:cxn modelId="{76858A09-459F-4C75-BF48-EF9DA2FC7AF3}" type="presParOf" srcId="{013FD7B9-D433-47E8-8CFE-EBB2B04DCE9C}" destId="{0E5F0E1D-8A59-430B-A898-70EFE13A64B5}" srcOrd="0" destOrd="0" presId="urn:microsoft.com/office/officeart/2005/8/layout/hProcess4"/>
    <dgm:cxn modelId="{CF9F09B8-DFD9-4075-969D-414AA2A2F802}" type="presParOf" srcId="{013FD7B9-D433-47E8-8CFE-EBB2B04DCE9C}" destId="{6260EA62-0EF9-448B-A606-26D4350BF199}" srcOrd="1" destOrd="0" presId="urn:microsoft.com/office/officeart/2005/8/layout/hProcess4"/>
    <dgm:cxn modelId="{12CA320A-CB13-4BCA-B8D3-C68C204E57D0}" type="presParOf" srcId="{013FD7B9-D433-47E8-8CFE-EBB2B04DCE9C}" destId="{DEB1A32B-CF34-4F64-A045-806849F5B2D5}" srcOrd="2" destOrd="0" presId="urn:microsoft.com/office/officeart/2005/8/layout/hProcess4"/>
    <dgm:cxn modelId="{449CBC51-F8CC-49DE-B0A9-2EAF500BED6B}" type="presParOf" srcId="{013FD7B9-D433-47E8-8CFE-EBB2B04DCE9C}" destId="{903AD386-4DF9-41C8-823D-C7A52832E614}" srcOrd="3" destOrd="0" presId="urn:microsoft.com/office/officeart/2005/8/layout/hProcess4"/>
    <dgm:cxn modelId="{E5F86B33-F2C0-46F5-8EA0-CF8A62F5731D}" type="presParOf" srcId="{013FD7B9-D433-47E8-8CFE-EBB2B04DCE9C}" destId="{72A8C3A8-5653-4345-8B8D-18E4324E4ACA}" srcOrd="4" destOrd="0" presId="urn:microsoft.com/office/officeart/2005/8/layout/hProcess4"/>
    <dgm:cxn modelId="{9D62BCAF-E99D-4AA4-B6F1-B135EBEB0AC0}" type="presParOf" srcId="{C8A0FE1E-DA8E-4FA4-924A-992AC42FE0FD}" destId="{E19EB00E-6716-4D74-BE3E-5E01C5BCE386}" srcOrd="1" destOrd="0" presId="urn:microsoft.com/office/officeart/2005/8/layout/hProcess4"/>
    <dgm:cxn modelId="{725C7F9F-B718-42E3-8481-4AEC3D38CC72}" type="presParOf" srcId="{C8A0FE1E-DA8E-4FA4-924A-992AC42FE0FD}" destId="{55641C20-E14D-4A61-A382-91683A2DEEAF}" srcOrd="2" destOrd="0" presId="urn:microsoft.com/office/officeart/2005/8/layout/hProcess4"/>
    <dgm:cxn modelId="{B89C89BC-DF9B-4FA2-9B94-ACB4F9E17BCC}" type="presParOf" srcId="{55641C20-E14D-4A61-A382-91683A2DEEAF}" destId="{B4422C6F-9FA7-47C0-9FB9-F031145BC105}" srcOrd="0" destOrd="0" presId="urn:microsoft.com/office/officeart/2005/8/layout/hProcess4"/>
    <dgm:cxn modelId="{B9577834-01FF-49D7-A356-4D0E4DE21890}" type="presParOf" srcId="{55641C20-E14D-4A61-A382-91683A2DEEAF}" destId="{D9B6E37B-EAA1-4255-9385-38DB4E0BFC8E}" srcOrd="1" destOrd="0" presId="urn:microsoft.com/office/officeart/2005/8/layout/hProcess4"/>
    <dgm:cxn modelId="{7AAED204-F1AD-4144-BE4E-BDDAC71AC5BB}" type="presParOf" srcId="{55641C20-E14D-4A61-A382-91683A2DEEAF}" destId="{3499FA35-3706-4BC1-B97A-76CA6173C406}" srcOrd="2" destOrd="0" presId="urn:microsoft.com/office/officeart/2005/8/layout/hProcess4"/>
    <dgm:cxn modelId="{BD3079F2-0528-438A-B8EC-928996ADD2EA}" type="presParOf" srcId="{55641C20-E14D-4A61-A382-91683A2DEEAF}" destId="{EC8B51CD-B033-4730-9AEA-A1053EDC9A78}" srcOrd="3" destOrd="0" presId="urn:microsoft.com/office/officeart/2005/8/layout/hProcess4"/>
    <dgm:cxn modelId="{941211D0-378A-4B19-8871-1F4E6F1D5633}" type="presParOf" srcId="{55641C20-E14D-4A61-A382-91683A2DEEAF}" destId="{0CA4413C-D7B5-41D9-AE1B-D1F09F9B956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1C0C3A-4158-44AB-B47E-B7780C5D085E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F0D00-6B26-44BF-A96C-15BD72062D7A}">
      <dgm:prSet phldrT="[Text]"/>
      <dgm:spPr/>
      <dgm:t>
        <a:bodyPr/>
        <a:lstStyle/>
        <a:p>
          <a:r>
            <a:rPr lang="en-US" dirty="0" smtClean="0"/>
            <a:t>SBN: total 15 lakh cr.</a:t>
          </a:r>
          <a:endParaRPr lang="en-US" dirty="0"/>
        </a:p>
      </dgm:t>
    </dgm:pt>
    <dgm:pt modelId="{F00A4D8D-0CE6-49AF-A3B7-3FE536D2F854}" type="parTrans" cxnId="{62E0A144-2181-4E7A-A7C3-4613E1E000DD}">
      <dgm:prSet/>
      <dgm:spPr/>
      <dgm:t>
        <a:bodyPr/>
        <a:lstStyle/>
        <a:p>
          <a:endParaRPr lang="en-US"/>
        </a:p>
      </dgm:t>
    </dgm:pt>
    <dgm:pt modelId="{EF368D7C-88AC-4853-BF92-5B3956738C6A}" type="sibTrans" cxnId="{62E0A144-2181-4E7A-A7C3-4613E1E000DD}">
      <dgm:prSet/>
      <dgm:spPr/>
      <dgm:t>
        <a:bodyPr/>
        <a:lstStyle/>
        <a:p>
          <a:endParaRPr lang="en-US"/>
        </a:p>
      </dgm:t>
    </dgm:pt>
    <dgm:pt modelId="{EC58FCA4-8C1A-46B9-805D-5DF7AE783C3E}">
      <dgm:prSet phldrT="[Text]"/>
      <dgm:spPr/>
      <dgm:t>
        <a:bodyPr/>
        <a:lstStyle/>
        <a:p>
          <a:r>
            <a:rPr lang="hi-IN" dirty="0" smtClean="0"/>
            <a:t>97% returned</a:t>
          </a:r>
          <a:endParaRPr lang="en-US" dirty="0"/>
        </a:p>
      </dgm:t>
    </dgm:pt>
    <dgm:pt modelId="{2FCD9E1C-DCF3-4108-BBA5-0AC3373B9BF1}" type="parTrans" cxnId="{C73C50E7-EE83-46EB-A875-D0F0E2A5A949}">
      <dgm:prSet/>
      <dgm:spPr/>
      <dgm:t>
        <a:bodyPr/>
        <a:lstStyle/>
        <a:p>
          <a:endParaRPr lang="en-US"/>
        </a:p>
      </dgm:t>
    </dgm:pt>
    <dgm:pt modelId="{FFF58B65-8AE3-40ED-93AE-88CE13EAD4AB}" type="sibTrans" cxnId="{C73C50E7-EE83-46EB-A875-D0F0E2A5A949}">
      <dgm:prSet/>
      <dgm:spPr/>
      <dgm:t>
        <a:bodyPr/>
        <a:lstStyle/>
        <a:p>
          <a:endParaRPr lang="en-US"/>
        </a:p>
      </dgm:t>
    </dgm:pt>
    <dgm:pt modelId="{373A3027-74F6-4A96-A2AA-6000FBCE64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Rs.54,000 cr black money destroyed</a:t>
          </a:r>
          <a:endParaRPr lang="en-US" dirty="0"/>
        </a:p>
      </dgm:t>
    </dgm:pt>
    <dgm:pt modelId="{D13B510B-4BAD-4EC7-8FEB-8DA8C7290863}" type="parTrans" cxnId="{C84576BE-2FCD-4A58-BE0C-C6214993C7C1}">
      <dgm:prSet/>
      <dgm:spPr/>
      <dgm:t>
        <a:bodyPr/>
        <a:lstStyle/>
        <a:p>
          <a:endParaRPr lang="en-US"/>
        </a:p>
      </dgm:t>
    </dgm:pt>
    <dgm:pt modelId="{815226B8-FC6A-4107-A788-5841C344B099}" type="sibTrans" cxnId="{C84576BE-2FCD-4A58-BE0C-C6214993C7C1}">
      <dgm:prSet/>
      <dgm:spPr/>
      <dgm:t>
        <a:bodyPr/>
        <a:lstStyle/>
        <a:p>
          <a:endParaRPr lang="en-US"/>
        </a:p>
      </dgm:t>
    </dgm:pt>
    <dgm:pt modelId="{5C3E8058-3D2C-4C2A-B539-0C5527ACD842}" type="pres">
      <dgm:prSet presAssocID="{1C1C0C3A-4158-44AB-B47E-B7780C5D085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3B2E0D-B992-4AF4-A192-B63BE9DBFAEF}" type="pres">
      <dgm:prSet presAssocID="{7FCF0D00-6B26-44BF-A96C-15BD72062D7A}" presName="roof" presStyleLbl="dkBgShp" presStyleIdx="0" presStyleCnt="2"/>
      <dgm:spPr/>
      <dgm:t>
        <a:bodyPr/>
        <a:lstStyle/>
        <a:p>
          <a:endParaRPr lang="en-US"/>
        </a:p>
      </dgm:t>
    </dgm:pt>
    <dgm:pt modelId="{41598910-2928-4CA8-B748-8281E0084547}" type="pres">
      <dgm:prSet presAssocID="{7FCF0D00-6B26-44BF-A96C-15BD72062D7A}" presName="pillars" presStyleCnt="0"/>
      <dgm:spPr/>
    </dgm:pt>
    <dgm:pt modelId="{87A91A1F-E179-4FF8-A823-0144673E69A5}" type="pres">
      <dgm:prSet presAssocID="{7FCF0D00-6B26-44BF-A96C-15BD72062D7A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8C241-891B-4483-9E19-068DAED0BAB8}" type="pres">
      <dgm:prSet presAssocID="{373A3027-74F6-4A96-A2AA-6000FBCE643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C27AC-3804-4711-85D8-C087518D9956}" type="pres">
      <dgm:prSet presAssocID="{7FCF0D00-6B26-44BF-A96C-15BD72062D7A}" presName="base" presStyleLbl="dkBgShp" presStyleIdx="1" presStyleCnt="2"/>
      <dgm:spPr/>
    </dgm:pt>
  </dgm:ptLst>
  <dgm:cxnLst>
    <dgm:cxn modelId="{D0337DED-7A39-4A5B-BC1A-A4828A3C4E7E}" type="presOf" srcId="{EC58FCA4-8C1A-46B9-805D-5DF7AE783C3E}" destId="{87A91A1F-E179-4FF8-A823-0144673E69A5}" srcOrd="0" destOrd="0" presId="urn:microsoft.com/office/officeart/2005/8/layout/hList3"/>
    <dgm:cxn modelId="{C73C50E7-EE83-46EB-A875-D0F0E2A5A949}" srcId="{7FCF0D00-6B26-44BF-A96C-15BD72062D7A}" destId="{EC58FCA4-8C1A-46B9-805D-5DF7AE783C3E}" srcOrd="0" destOrd="0" parTransId="{2FCD9E1C-DCF3-4108-BBA5-0AC3373B9BF1}" sibTransId="{FFF58B65-8AE3-40ED-93AE-88CE13EAD4AB}"/>
    <dgm:cxn modelId="{D2305756-E135-47B0-AE6F-51617F632707}" type="presOf" srcId="{7FCF0D00-6B26-44BF-A96C-15BD72062D7A}" destId="{683B2E0D-B992-4AF4-A192-B63BE9DBFAEF}" srcOrd="0" destOrd="0" presId="urn:microsoft.com/office/officeart/2005/8/layout/hList3"/>
    <dgm:cxn modelId="{62E0A144-2181-4E7A-A7C3-4613E1E000DD}" srcId="{1C1C0C3A-4158-44AB-B47E-B7780C5D085E}" destId="{7FCF0D00-6B26-44BF-A96C-15BD72062D7A}" srcOrd="0" destOrd="0" parTransId="{F00A4D8D-0CE6-49AF-A3B7-3FE536D2F854}" sibTransId="{EF368D7C-88AC-4853-BF92-5B3956738C6A}"/>
    <dgm:cxn modelId="{C84576BE-2FCD-4A58-BE0C-C6214993C7C1}" srcId="{7FCF0D00-6B26-44BF-A96C-15BD72062D7A}" destId="{373A3027-74F6-4A96-A2AA-6000FBCE6436}" srcOrd="1" destOrd="0" parTransId="{D13B510B-4BAD-4EC7-8FEB-8DA8C7290863}" sibTransId="{815226B8-FC6A-4107-A788-5841C344B099}"/>
    <dgm:cxn modelId="{E6E7FBD4-9C7D-4043-9641-BDE705DEF480}" type="presOf" srcId="{373A3027-74F6-4A96-A2AA-6000FBCE6436}" destId="{40D8C241-891B-4483-9E19-068DAED0BAB8}" srcOrd="0" destOrd="0" presId="urn:microsoft.com/office/officeart/2005/8/layout/hList3"/>
    <dgm:cxn modelId="{BFA18EC9-40DE-47DE-917F-382FD8E2F677}" type="presOf" srcId="{1C1C0C3A-4158-44AB-B47E-B7780C5D085E}" destId="{5C3E8058-3D2C-4C2A-B539-0C5527ACD842}" srcOrd="0" destOrd="0" presId="urn:microsoft.com/office/officeart/2005/8/layout/hList3"/>
    <dgm:cxn modelId="{A5F1841E-F781-4C51-BBB4-C384E72650DB}" type="presParOf" srcId="{5C3E8058-3D2C-4C2A-B539-0C5527ACD842}" destId="{683B2E0D-B992-4AF4-A192-B63BE9DBFAEF}" srcOrd="0" destOrd="0" presId="urn:microsoft.com/office/officeart/2005/8/layout/hList3"/>
    <dgm:cxn modelId="{5988525A-9411-4A96-93D3-63CC2ED14A40}" type="presParOf" srcId="{5C3E8058-3D2C-4C2A-B539-0C5527ACD842}" destId="{41598910-2928-4CA8-B748-8281E0084547}" srcOrd="1" destOrd="0" presId="urn:microsoft.com/office/officeart/2005/8/layout/hList3"/>
    <dgm:cxn modelId="{009610EA-61B7-41D1-AAF9-068F42E68372}" type="presParOf" srcId="{41598910-2928-4CA8-B748-8281E0084547}" destId="{87A91A1F-E179-4FF8-A823-0144673E69A5}" srcOrd="0" destOrd="0" presId="urn:microsoft.com/office/officeart/2005/8/layout/hList3"/>
    <dgm:cxn modelId="{3630C788-F989-4D9D-9ABC-732AF9E4D0AA}" type="presParOf" srcId="{41598910-2928-4CA8-B748-8281E0084547}" destId="{40D8C241-891B-4483-9E19-068DAED0BAB8}" srcOrd="1" destOrd="0" presId="urn:microsoft.com/office/officeart/2005/8/layout/hList3"/>
    <dgm:cxn modelId="{E081C9D2-62B0-4F1A-8DAA-BA4766C9ABEA}" type="presParOf" srcId="{5C3E8058-3D2C-4C2A-B539-0C5527ACD842}" destId="{DE8C27AC-3804-4711-85D8-C087518D99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540BB3B-E688-48D7-B3CD-11DE83224AE5}" type="doc">
      <dgm:prSet loTypeId="urn:diagrams.loki3.com/Bracket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ABE5EB-9DC5-47CC-8494-A96C38BB09C3}">
      <dgm:prSet phldrT="[Text]"/>
      <dgm:spPr/>
      <dgm:t>
        <a:bodyPr/>
        <a:lstStyle/>
        <a:p>
          <a:r>
            <a:rPr lang="en-US" dirty="0" smtClean="0"/>
            <a:t>PSL- RBI  </a:t>
          </a:r>
          <a:r>
            <a:rPr lang="en-US" dirty="0" smtClean="0">
              <a:hlinkClick xmlns:r="http://schemas.openxmlformats.org/officeDocument/2006/relationships" r:id="rId1"/>
            </a:rPr>
            <a:t>&lt;LINK&gt;</a:t>
          </a:r>
          <a:endParaRPr lang="en-US" dirty="0"/>
        </a:p>
      </dgm:t>
    </dgm:pt>
    <dgm:pt modelId="{DBCDCA70-90B1-434C-A3C0-D7C25EBD89C1}" type="parTrans" cxnId="{C502CD13-E584-4EF7-AA8F-66BAB5950D10}">
      <dgm:prSet/>
      <dgm:spPr/>
      <dgm:t>
        <a:bodyPr/>
        <a:lstStyle/>
        <a:p>
          <a:endParaRPr lang="en-US"/>
        </a:p>
      </dgm:t>
    </dgm:pt>
    <dgm:pt modelId="{C5A3760F-EA9A-4CF1-A692-AC5D8A9004FE}" type="sibTrans" cxnId="{C502CD13-E584-4EF7-AA8F-66BAB5950D10}">
      <dgm:prSet/>
      <dgm:spPr/>
      <dgm:t>
        <a:bodyPr/>
        <a:lstStyle/>
        <a:p>
          <a:endParaRPr lang="en-US"/>
        </a:p>
      </dgm:t>
    </dgm:pt>
    <dgm:pt modelId="{1D1BC935-0D9F-40CC-AA55-982A6D2B7606}">
      <dgm:prSet phldrT="[Text]"/>
      <dgm:spPr/>
      <dgm:t>
        <a:bodyPr/>
        <a:lstStyle/>
        <a:p>
          <a:r>
            <a:rPr lang="en-US" dirty="0" err="1" smtClean="0"/>
            <a:t>Padho</a:t>
          </a:r>
          <a:r>
            <a:rPr lang="en-US" dirty="0" smtClean="0"/>
            <a:t> </a:t>
          </a:r>
          <a:r>
            <a:rPr lang="en-US" dirty="0" err="1" smtClean="0"/>
            <a:t>Pardesh</a:t>
          </a:r>
          <a:r>
            <a:rPr lang="en-US" dirty="0" smtClean="0"/>
            <a:t> </a:t>
          </a:r>
          <a:endParaRPr lang="en-US" dirty="0"/>
        </a:p>
      </dgm:t>
    </dgm:pt>
    <dgm:pt modelId="{F67C18F3-F209-4CB2-B27A-09FDD9F065CD}" type="parTrans" cxnId="{1AADDC7C-E53E-45D7-B24E-F0C543A6EA54}">
      <dgm:prSet/>
      <dgm:spPr/>
      <dgm:t>
        <a:bodyPr/>
        <a:lstStyle/>
        <a:p>
          <a:endParaRPr lang="en-US"/>
        </a:p>
      </dgm:t>
    </dgm:pt>
    <dgm:pt modelId="{EDB96CB8-FC34-4655-B14E-41ED29681147}" type="sibTrans" cxnId="{1AADDC7C-E53E-45D7-B24E-F0C543A6EA54}">
      <dgm:prSet/>
      <dgm:spPr/>
      <dgm:t>
        <a:bodyPr/>
        <a:lstStyle/>
        <a:p>
          <a:endParaRPr lang="en-US"/>
        </a:p>
      </dgm:t>
    </dgm:pt>
    <dgm:pt modelId="{CEB95377-605F-447E-84B2-954163071188}">
      <dgm:prSet phldrT="[Text]"/>
      <dgm:spPr/>
      <dgm:t>
        <a:bodyPr/>
        <a:lstStyle/>
        <a:p>
          <a:r>
            <a:rPr lang="en-US" dirty="0" smtClean="0"/>
            <a:t>40% SCB | 75% on RRB &amp; SFB</a:t>
          </a:r>
          <a:endParaRPr lang="en-US" dirty="0"/>
        </a:p>
      </dgm:t>
    </dgm:pt>
    <dgm:pt modelId="{93C630AD-3853-498E-9EB2-6937C1819C11}" type="parTrans" cxnId="{EED76F9B-8742-4BE5-BE2D-9CCF95F3A94E}">
      <dgm:prSet/>
      <dgm:spPr/>
      <dgm:t>
        <a:bodyPr/>
        <a:lstStyle/>
        <a:p>
          <a:endParaRPr lang="en-US"/>
        </a:p>
      </dgm:t>
    </dgm:pt>
    <dgm:pt modelId="{AD46269A-7C31-4294-86F8-9F65E005ABB6}" type="sibTrans" cxnId="{EED76F9B-8742-4BE5-BE2D-9CCF95F3A94E}">
      <dgm:prSet/>
      <dgm:spPr/>
      <dgm:t>
        <a:bodyPr/>
        <a:lstStyle/>
        <a:p>
          <a:endParaRPr lang="en-US"/>
        </a:p>
      </dgm:t>
    </dgm:pt>
    <dgm:pt modelId="{28E38FCF-F222-45F2-B874-578D951470D8}">
      <dgm:prSet phldrT="[Text]"/>
      <dgm:spPr/>
      <dgm:t>
        <a:bodyPr/>
        <a:lstStyle/>
        <a:p>
          <a:r>
            <a:rPr lang="en-US" dirty="0" smtClean="0"/>
            <a:t>MUDRA Yojana (Dept of </a:t>
          </a:r>
          <a:r>
            <a:rPr lang="en-US" dirty="0" err="1" smtClean="0"/>
            <a:t>Fin.Services</a:t>
          </a:r>
          <a:r>
            <a:rPr lang="en-US" dirty="0" smtClean="0"/>
            <a:t>)</a:t>
          </a:r>
          <a:endParaRPr lang="en-US" dirty="0"/>
        </a:p>
      </dgm:t>
    </dgm:pt>
    <dgm:pt modelId="{D37CEB4E-F9A1-481F-83F4-8997D9BD41DF}" type="parTrans" cxnId="{C72A2DD8-BB3E-480C-A797-7C6927C46BCA}">
      <dgm:prSet/>
      <dgm:spPr/>
      <dgm:t>
        <a:bodyPr/>
        <a:lstStyle/>
        <a:p>
          <a:endParaRPr lang="en-US"/>
        </a:p>
      </dgm:t>
    </dgm:pt>
    <dgm:pt modelId="{2DE34CFD-8114-4D53-87B3-E916928761B5}" type="sibTrans" cxnId="{C72A2DD8-BB3E-480C-A797-7C6927C46BCA}">
      <dgm:prSet/>
      <dgm:spPr/>
      <dgm:t>
        <a:bodyPr/>
        <a:lstStyle/>
        <a:p>
          <a:endParaRPr lang="en-US"/>
        </a:p>
      </dgm:t>
    </dgm:pt>
    <dgm:pt modelId="{E2245BD7-F22C-4D47-89C8-69661FC836C9}">
      <dgm:prSet phldrT="[Text]"/>
      <dgm:spPr/>
      <dgm:t>
        <a:bodyPr/>
        <a:lstStyle/>
        <a:p>
          <a:r>
            <a:rPr lang="en-US" dirty="0" err="1" smtClean="0"/>
            <a:t>Shishu</a:t>
          </a:r>
          <a:r>
            <a:rPr lang="en-US" dirty="0" smtClean="0"/>
            <a:t>, </a:t>
          </a:r>
          <a:r>
            <a:rPr lang="en-US" dirty="0" err="1" smtClean="0"/>
            <a:t>Tarun,Kishor</a:t>
          </a:r>
          <a:r>
            <a:rPr lang="en-US" dirty="0" smtClean="0"/>
            <a:t>  </a:t>
          </a:r>
          <a:r>
            <a:rPr lang="en-US" dirty="0" err="1" smtClean="0"/>
            <a:t>upto</a:t>
          </a:r>
          <a:r>
            <a:rPr lang="en-US" dirty="0" smtClean="0"/>
            <a:t> Rs.10 lakh &lt;</a:t>
          </a:r>
          <a:r>
            <a:rPr lang="en-US" dirty="0" smtClean="0">
              <a:hlinkClick xmlns:r="http://schemas.openxmlformats.org/officeDocument/2006/relationships" r:id="rId2"/>
            </a:rPr>
            <a:t>Link</a:t>
          </a:r>
          <a:r>
            <a:rPr lang="en-US" dirty="0" smtClean="0"/>
            <a:t>&gt;</a:t>
          </a:r>
          <a:endParaRPr lang="en-US" dirty="0"/>
        </a:p>
      </dgm:t>
    </dgm:pt>
    <dgm:pt modelId="{321E515D-A527-4CBB-8F6E-160C8572B985}" type="parTrans" cxnId="{896EF62A-B741-4A65-8A57-C05F1F109A61}">
      <dgm:prSet/>
      <dgm:spPr/>
      <dgm:t>
        <a:bodyPr/>
        <a:lstStyle/>
        <a:p>
          <a:endParaRPr lang="en-US"/>
        </a:p>
      </dgm:t>
    </dgm:pt>
    <dgm:pt modelId="{EE0A3564-D5D2-493F-8AD0-9930244B7EA8}" type="sibTrans" cxnId="{896EF62A-B741-4A65-8A57-C05F1F109A61}">
      <dgm:prSet/>
      <dgm:spPr/>
      <dgm:t>
        <a:bodyPr/>
        <a:lstStyle/>
        <a:p>
          <a:endParaRPr lang="en-US"/>
        </a:p>
      </dgm:t>
    </dgm:pt>
    <dgm:pt modelId="{AA44D84E-B8E1-4E55-A96D-C4F2E65EFE41}">
      <dgm:prSet phldrT="[Text]"/>
      <dgm:spPr/>
      <dgm:t>
        <a:bodyPr/>
        <a:lstStyle/>
        <a:p>
          <a:r>
            <a:rPr lang="en-US" dirty="0" smtClean="0"/>
            <a:t>Edu Loan scheme for Minorities by Minority Affairs Ministry</a:t>
          </a:r>
          <a:endParaRPr lang="en-US" dirty="0"/>
        </a:p>
      </dgm:t>
    </dgm:pt>
    <dgm:pt modelId="{B56D4D61-13D7-4C86-B83A-F7ACB9E00D4B}" type="parTrans" cxnId="{8CA2C7B2-EC70-4AFE-82C4-04B8798C304F}">
      <dgm:prSet/>
      <dgm:spPr/>
      <dgm:t>
        <a:bodyPr/>
        <a:lstStyle/>
        <a:p>
          <a:endParaRPr lang="en-US"/>
        </a:p>
      </dgm:t>
    </dgm:pt>
    <dgm:pt modelId="{572EB5AD-2545-4C8C-97E8-9C6BA713E583}" type="sibTrans" cxnId="{8CA2C7B2-EC70-4AFE-82C4-04B8798C304F}">
      <dgm:prSet/>
      <dgm:spPr/>
      <dgm:t>
        <a:bodyPr/>
        <a:lstStyle/>
        <a:p>
          <a:endParaRPr lang="en-US"/>
        </a:p>
      </dgm:t>
    </dgm:pt>
    <dgm:pt modelId="{86F01202-3885-405C-BAC1-E0473397A81A}">
      <dgm:prSet phldrT="[Text]"/>
      <dgm:spPr/>
      <dgm:t>
        <a:bodyPr/>
        <a:lstStyle/>
        <a:p>
          <a:r>
            <a:rPr lang="en-US" dirty="0" smtClean="0"/>
            <a:t>ISS</a:t>
          </a:r>
          <a:endParaRPr lang="en-US" dirty="0"/>
        </a:p>
      </dgm:t>
    </dgm:pt>
    <dgm:pt modelId="{68590B0F-624B-4FAE-B88D-4F953619857E}" type="parTrans" cxnId="{C5CF6F63-B096-4C77-989D-FB075171FEC1}">
      <dgm:prSet/>
      <dgm:spPr/>
      <dgm:t>
        <a:bodyPr/>
        <a:lstStyle/>
        <a:p>
          <a:endParaRPr lang="en-US"/>
        </a:p>
      </dgm:t>
    </dgm:pt>
    <dgm:pt modelId="{1046093D-D55A-4FE3-B384-F339724016E5}" type="sibTrans" cxnId="{C5CF6F63-B096-4C77-989D-FB075171FEC1}">
      <dgm:prSet/>
      <dgm:spPr/>
      <dgm:t>
        <a:bodyPr/>
        <a:lstStyle/>
        <a:p>
          <a:endParaRPr lang="en-US"/>
        </a:p>
      </dgm:t>
    </dgm:pt>
    <dgm:pt modelId="{F6091380-F382-4C03-9085-9FDE9D1C9E48}">
      <dgm:prSet phldrT="[Text]"/>
      <dgm:spPr/>
      <dgm:t>
        <a:bodyPr/>
        <a:lstStyle/>
        <a:p>
          <a:r>
            <a:rPr lang="en-US" dirty="0" smtClean="0"/>
            <a:t>Farm loans: NABARD refinance, 3% subvention by Department  of financial services.</a:t>
          </a:r>
          <a:endParaRPr lang="en-US" dirty="0"/>
        </a:p>
      </dgm:t>
    </dgm:pt>
    <dgm:pt modelId="{C8388B26-EAAC-4C17-A4D6-CACD4E7E2F21}" type="parTrans" cxnId="{9F4B5904-87F1-449E-827E-53163A128940}">
      <dgm:prSet/>
      <dgm:spPr/>
      <dgm:t>
        <a:bodyPr/>
        <a:lstStyle/>
        <a:p>
          <a:endParaRPr lang="en-US"/>
        </a:p>
      </dgm:t>
    </dgm:pt>
    <dgm:pt modelId="{3B3AFDA3-03E0-4575-8049-6D86CA7F2846}" type="sibTrans" cxnId="{9F4B5904-87F1-449E-827E-53163A128940}">
      <dgm:prSet/>
      <dgm:spPr/>
      <dgm:t>
        <a:bodyPr/>
        <a:lstStyle/>
        <a:p>
          <a:endParaRPr lang="en-US"/>
        </a:p>
      </dgm:t>
    </dgm:pt>
    <dgm:pt modelId="{05EDC19F-FF39-4CD9-AEB1-61BA0D60387D}">
      <dgm:prSet phldrT="[Text]"/>
      <dgm:spPr/>
      <dgm:t>
        <a:bodyPr/>
        <a:lstStyle/>
        <a:p>
          <a:r>
            <a:rPr lang="en-US" dirty="0" smtClean="0"/>
            <a:t>Affordable Home Loans (PM-</a:t>
          </a:r>
          <a:r>
            <a:rPr lang="en-US" dirty="0" err="1" smtClean="0"/>
            <a:t>Awas</a:t>
          </a:r>
          <a:r>
            <a:rPr lang="en-US" dirty="0" smtClean="0"/>
            <a:t> Yojana-Urban. more in infra lecture)</a:t>
          </a:r>
          <a:endParaRPr lang="en-US" dirty="0"/>
        </a:p>
      </dgm:t>
    </dgm:pt>
    <dgm:pt modelId="{79BC5568-B368-417A-882B-92F7D1015AF4}" type="parTrans" cxnId="{EC72BC1A-D4F2-4682-B85F-CCB1FC362B71}">
      <dgm:prSet/>
      <dgm:spPr/>
      <dgm:t>
        <a:bodyPr/>
        <a:lstStyle/>
        <a:p>
          <a:endParaRPr lang="en-US"/>
        </a:p>
      </dgm:t>
    </dgm:pt>
    <dgm:pt modelId="{4C6BF25D-920E-4A34-835F-7BE843BA2863}" type="sibTrans" cxnId="{EC72BC1A-D4F2-4682-B85F-CCB1FC362B71}">
      <dgm:prSet/>
      <dgm:spPr/>
      <dgm:t>
        <a:bodyPr/>
        <a:lstStyle/>
        <a:p>
          <a:endParaRPr lang="en-US"/>
        </a:p>
      </dgm:t>
    </dgm:pt>
    <dgm:pt modelId="{28464881-D90B-4640-8896-9E8596949A12}">
      <dgm:prSet phldrT="[Text]"/>
      <dgm:spPr/>
      <dgm:t>
        <a:bodyPr/>
        <a:lstStyle/>
        <a:p>
          <a:r>
            <a:rPr lang="en-US" dirty="0" smtClean="0"/>
            <a:t>Stand up India (SIDBI)</a:t>
          </a:r>
          <a:endParaRPr lang="en-US" dirty="0"/>
        </a:p>
      </dgm:t>
    </dgm:pt>
    <dgm:pt modelId="{C201A956-4B5F-4038-836E-AF6DDA41714B}" type="parTrans" cxnId="{85FEED03-8633-42E2-92A3-DD229E1EAA8C}">
      <dgm:prSet/>
      <dgm:spPr/>
      <dgm:t>
        <a:bodyPr/>
        <a:lstStyle/>
        <a:p>
          <a:endParaRPr lang="en-US"/>
        </a:p>
      </dgm:t>
    </dgm:pt>
    <dgm:pt modelId="{739BB02C-77B6-479F-8CC6-D83269C947F7}" type="sibTrans" cxnId="{85FEED03-8633-42E2-92A3-DD229E1EAA8C}">
      <dgm:prSet/>
      <dgm:spPr/>
      <dgm:t>
        <a:bodyPr/>
        <a:lstStyle/>
        <a:p>
          <a:endParaRPr lang="en-US"/>
        </a:p>
      </dgm:t>
    </dgm:pt>
    <dgm:pt modelId="{FA52BCE4-D96A-4FC8-A747-4B8CFD39030C}">
      <dgm:prSet phldrT="[Text]"/>
      <dgm:spPr/>
      <dgm:t>
        <a:bodyPr/>
        <a:lstStyle/>
        <a:p>
          <a:r>
            <a:rPr lang="en-US" dirty="0" smtClean="0"/>
            <a:t>Credit (+) approach = training also given.</a:t>
          </a:r>
          <a:endParaRPr lang="en-US" dirty="0"/>
        </a:p>
      </dgm:t>
    </dgm:pt>
    <dgm:pt modelId="{01D2FEBA-5456-446C-92B6-6AE903E9F759}" type="parTrans" cxnId="{FE877B41-6784-4C7C-9B70-8E276C685289}">
      <dgm:prSet/>
      <dgm:spPr/>
      <dgm:t>
        <a:bodyPr/>
        <a:lstStyle/>
        <a:p>
          <a:endParaRPr lang="en-US"/>
        </a:p>
      </dgm:t>
    </dgm:pt>
    <dgm:pt modelId="{B1B5A858-4C75-4AA2-A536-758BBD07158D}" type="sibTrans" cxnId="{FE877B41-6784-4C7C-9B70-8E276C685289}">
      <dgm:prSet/>
      <dgm:spPr/>
      <dgm:t>
        <a:bodyPr/>
        <a:lstStyle/>
        <a:p>
          <a:endParaRPr lang="en-US"/>
        </a:p>
      </dgm:t>
    </dgm:pt>
    <dgm:pt modelId="{64E2E857-5656-416C-9E26-D246A58DE611}">
      <dgm:prSet phldrT="[Text]"/>
      <dgm:spPr/>
      <dgm:t>
        <a:bodyPr/>
        <a:lstStyle/>
        <a:p>
          <a:r>
            <a:rPr lang="en-US" dirty="0" smtClean="0"/>
            <a:t>Each bank branch to give 10k to 1 cr. Loan to 1 SC/ST and 1 Women for green-field non-farm.</a:t>
          </a:r>
          <a:endParaRPr lang="en-US" dirty="0"/>
        </a:p>
      </dgm:t>
    </dgm:pt>
    <dgm:pt modelId="{1AC6D688-E768-427B-9E51-80C2806532C9}" type="parTrans" cxnId="{0B2F5C19-43B8-43F3-9580-7F468E0F69F6}">
      <dgm:prSet/>
      <dgm:spPr/>
      <dgm:t>
        <a:bodyPr/>
        <a:lstStyle/>
        <a:p>
          <a:endParaRPr lang="en-US"/>
        </a:p>
      </dgm:t>
    </dgm:pt>
    <dgm:pt modelId="{2C9FD04F-1254-40B5-843C-AB16E2826360}" type="sibTrans" cxnId="{0B2F5C19-43B8-43F3-9580-7F468E0F69F6}">
      <dgm:prSet/>
      <dgm:spPr/>
      <dgm:t>
        <a:bodyPr/>
        <a:lstStyle/>
        <a:p>
          <a:endParaRPr lang="en-US"/>
        </a:p>
      </dgm:t>
    </dgm:pt>
    <dgm:pt modelId="{86DD1322-A889-4FEA-A91A-107198A55DD6}">
      <dgm:prSet phldrT="[Text]"/>
      <dgm:spPr/>
      <dgm:t>
        <a:bodyPr/>
        <a:lstStyle/>
        <a:p>
          <a:r>
            <a:rPr lang="en-US" dirty="0" smtClean="0"/>
            <a:t>BMB: loans without collateral to women &lt;</a:t>
          </a:r>
          <a:r>
            <a:rPr lang="en-US" dirty="0" smtClean="0">
              <a:hlinkClick xmlns:r="http://schemas.openxmlformats.org/officeDocument/2006/relationships" r:id="rId3"/>
            </a:rPr>
            <a:t>MERGED</a:t>
          </a:r>
          <a:r>
            <a:rPr lang="en-US" dirty="0" smtClean="0"/>
            <a:t>&gt;</a:t>
          </a:r>
          <a:endParaRPr lang="en-US" dirty="0"/>
        </a:p>
      </dgm:t>
    </dgm:pt>
    <dgm:pt modelId="{CB409634-2724-49AF-A090-025F7767C945}" type="parTrans" cxnId="{55BEB4EF-1E3E-4168-9575-7DB828A94146}">
      <dgm:prSet/>
      <dgm:spPr/>
      <dgm:t>
        <a:bodyPr/>
        <a:lstStyle/>
        <a:p>
          <a:endParaRPr lang="en-US"/>
        </a:p>
      </dgm:t>
    </dgm:pt>
    <dgm:pt modelId="{29F66944-EC6D-4432-B6FE-4C276DB558F9}" type="sibTrans" cxnId="{55BEB4EF-1E3E-4168-9575-7DB828A94146}">
      <dgm:prSet/>
      <dgm:spPr/>
      <dgm:t>
        <a:bodyPr/>
        <a:lstStyle/>
        <a:p>
          <a:endParaRPr lang="en-US"/>
        </a:p>
      </dgm:t>
    </dgm:pt>
    <dgm:pt modelId="{05AB18F3-C191-46EC-ACF3-E05216E33174}" type="pres">
      <dgm:prSet presAssocID="{9540BB3B-E688-48D7-B3CD-11DE83224AE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035C-2313-4039-AC6E-26E6848B8B64}" type="pres">
      <dgm:prSet presAssocID="{86F01202-3885-405C-BAC1-E0473397A81A}" presName="linNode" presStyleCnt="0"/>
      <dgm:spPr/>
    </dgm:pt>
    <dgm:pt modelId="{C1C7D2A0-478C-4044-8144-918E65FABC9C}" type="pres">
      <dgm:prSet presAssocID="{86F01202-3885-405C-BAC1-E0473397A81A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90258-CD26-4DA0-8EAE-1E1BB8D3AEDE}" type="pres">
      <dgm:prSet presAssocID="{86F01202-3885-405C-BAC1-E0473397A81A}" presName="bracket" presStyleLbl="parChTrans1D1" presStyleIdx="0" presStyleCnt="5"/>
      <dgm:spPr/>
    </dgm:pt>
    <dgm:pt modelId="{82C260E6-3639-4EF9-B966-2A66F7291704}" type="pres">
      <dgm:prSet presAssocID="{86F01202-3885-405C-BAC1-E0473397A81A}" presName="spH" presStyleCnt="0"/>
      <dgm:spPr/>
    </dgm:pt>
    <dgm:pt modelId="{779621F4-C460-4FA4-B5CB-DA796A985D09}" type="pres">
      <dgm:prSet presAssocID="{86F01202-3885-405C-BAC1-E0473397A81A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30A59-6FF4-43C4-88E1-D9CB11E1BDE5}" type="pres">
      <dgm:prSet presAssocID="{1046093D-D55A-4FE3-B384-F339724016E5}" presName="spV" presStyleCnt="0"/>
      <dgm:spPr/>
    </dgm:pt>
    <dgm:pt modelId="{29EEDE2A-922C-4C85-83BE-5724FCB84278}" type="pres">
      <dgm:prSet presAssocID="{2EABE5EB-9DC5-47CC-8494-A96C38BB09C3}" presName="linNode" presStyleCnt="0"/>
      <dgm:spPr/>
    </dgm:pt>
    <dgm:pt modelId="{1098A9CA-7379-4B04-B4D2-A6594BA81B4A}" type="pres">
      <dgm:prSet presAssocID="{2EABE5EB-9DC5-47CC-8494-A96C38BB09C3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875B9-AAFE-4CED-9607-080A432C8790}" type="pres">
      <dgm:prSet presAssocID="{2EABE5EB-9DC5-47CC-8494-A96C38BB09C3}" presName="bracket" presStyleLbl="parChTrans1D1" presStyleIdx="1" presStyleCnt="5"/>
      <dgm:spPr/>
    </dgm:pt>
    <dgm:pt modelId="{03579413-3808-4DBF-B2DA-934C249CF758}" type="pres">
      <dgm:prSet presAssocID="{2EABE5EB-9DC5-47CC-8494-A96C38BB09C3}" presName="spH" presStyleCnt="0"/>
      <dgm:spPr/>
    </dgm:pt>
    <dgm:pt modelId="{3931012D-16CC-47F7-AE23-263E07576B2B}" type="pres">
      <dgm:prSet presAssocID="{2EABE5EB-9DC5-47CC-8494-A96C38BB09C3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F7F9E-7C64-4740-82C4-8D3042C2C751}" type="pres">
      <dgm:prSet presAssocID="{C5A3760F-EA9A-4CF1-A692-AC5D8A9004FE}" presName="spV" presStyleCnt="0"/>
      <dgm:spPr/>
    </dgm:pt>
    <dgm:pt modelId="{E901A1F3-F7E8-4005-8E9A-E13F3DBA3829}" type="pres">
      <dgm:prSet presAssocID="{28E38FCF-F222-45F2-B874-578D951470D8}" presName="linNode" presStyleCnt="0"/>
      <dgm:spPr/>
    </dgm:pt>
    <dgm:pt modelId="{6CBCAA39-4352-4D5D-8D9B-99EBD8314E57}" type="pres">
      <dgm:prSet presAssocID="{28E38FCF-F222-45F2-B874-578D951470D8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4D3E6-EA40-48D3-B4A7-877FACE9137F}" type="pres">
      <dgm:prSet presAssocID="{28E38FCF-F222-45F2-B874-578D951470D8}" presName="bracket" presStyleLbl="parChTrans1D1" presStyleIdx="2" presStyleCnt="5"/>
      <dgm:spPr/>
    </dgm:pt>
    <dgm:pt modelId="{1AAA4393-2C71-4F89-8E22-B0B7803A1AEB}" type="pres">
      <dgm:prSet presAssocID="{28E38FCF-F222-45F2-B874-578D951470D8}" presName="spH" presStyleCnt="0"/>
      <dgm:spPr/>
    </dgm:pt>
    <dgm:pt modelId="{55996E96-3D23-4C40-8BF6-00A1FB38F9B0}" type="pres">
      <dgm:prSet presAssocID="{28E38FCF-F222-45F2-B874-578D951470D8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FD42E-331F-4E7D-9C09-098B1D6B6960}" type="pres">
      <dgm:prSet presAssocID="{2DE34CFD-8114-4D53-87B3-E916928761B5}" presName="spV" presStyleCnt="0"/>
      <dgm:spPr/>
    </dgm:pt>
    <dgm:pt modelId="{8B10ADF9-B974-41B7-875A-322BFF410B14}" type="pres">
      <dgm:prSet presAssocID="{28464881-D90B-4640-8896-9E8596949A12}" presName="linNode" presStyleCnt="0"/>
      <dgm:spPr/>
    </dgm:pt>
    <dgm:pt modelId="{59EC3F6C-584B-4AD2-93A8-A39AD94A5AB0}" type="pres">
      <dgm:prSet presAssocID="{28464881-D90B-4640-8896-9E8596949A12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BA54C-C8E2-40E7-9425-A8C832FBB832}" type="pres">
      <dgm:prSet presAssocID="{28464881-D90B-4640-8896-9E8596949A12}" presName="bracket" presStyleLbl="parChTrans1D1" presStyleIdx="3" presStyleCnt="5"/>
      <dgm:spPr/>
    </dgm:pt>
    <dgm:pt modelId="{FFE866B4-F17A-4AFD-9706-03921A23854D}" type="pres">
      <dgm:prSet presAssocID="{28464881-D90B-4640-8896-9E8596949A12}" presName="spH" presStyleCnt="0"/>
      <dgm:spPr/>
    </dgm:pt>
    <dgm:pt modelId="{A82E8554-A653-408E-B5AE-80A2F22FF3FF}" type="pres">
      <dgm:prSet presAssocID="{28464881-D90B-4640-8896-9E8596949A12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39E58-2DDD-41D5-A49A-28C9A676800D}" type="pres">
      <dgm:prSet presAssocID="{739BB02C-77B6-479F-8CC6-D83269C947F7}" presName="spV" presStyleCnt="0"/>
      <dgm:spPr/>
    </dgm:pt>
    <dgm:pt modelId="{8E0EB5AD-6FF5-4395-BCDF-35D0BEEB2084}" type="pres">
      <dgm:prSet presAssocID="{1D1BC935-0D9F-40CC-AA55-982A6D2B7606}" presName="linNode" presStyleCnt="0"/>
      <dgm:spPr/>
    </dgm:pt>
    <dgm:pt modelId="{45409E9C-D351-4A0C-8976-271B2FBF13DB}" type="pres">
      <dgm:prSet presAssocID="{1D1BC935-0D9F-40CC-AA55-982A6D2B7606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FB70F-D50A-4ADE-88D5-8279560085E7}" type="pres">
      <dgm:prSet presAssocID="{1D1BC935-0D9F-40CC-AA55-982A6D2B7606}" presName="bracket" presStyleLbl="parChTrans1D1" presStyleIdx="4" presStyleCnt="5"/>
      <dgm:spPr/>
    </dgm:pt>
    <dgm:pt modelId="{BC8E432E-CC04-430A-8075-A2A0C8CCCA8E}" type="pres">
      <dgm:prSet presAssocID="{1D1BC935-0D9F-40CC-AA55-982A6D2B7606}" presName="spH" presStyleCnt="0"/>
      <dgm:spPr/>
    </dgm:pt>
    <dgm:pt modelId="{18D26436-65CC-49F1-A129-2A3F2134C200}" type="pres">
      <dgm:prSet presAssocID="{1D1BC935-0D9F-40CC-AA55-982A6D2B7606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4B5904-87F1-449E-827E-53163A128940}" srcId="{86F01202-3885-405C-BAC1-E0473397A81A}" destId="{F6091380-F382-4C03-9085-9FDE9D1C9E48}" srcOrd="0" destOrd="0" parTransId="{C8388B26-EAAC-4C17-A4D6-CACD4E7E2F21}" sibTransId="{3B3AFDA3-03E0-4575-8049-6D86CA7F2846}"/>
    <dgm:cxn modelId="{896EF62A-B741-4A65-8A57-C05F1F109A61}" srcId="{28E38FCF-F222-45F2-B874-578D951470D8}" destId="{E2245BD7-F22C-4D47-89C8-69661FC836C9}" srcOrd="0" destOrd="0" parTransId="{321E515D-A527-4CBB-8F6E-160C8572B985}" sibTransId="{EE0A3564-D5D2-493F-8AD0-9930244B7EA8}"/>
    <dgm:cxn modelId="{E5780734-676E-42FC-94D2-62E1D2E4F605}" type="presOf" srcId="{28E38FCF-F222-45F2-B874-578D951470D8}" destId="{6CBCAA39-4352-4D5D-8D9B-99EBD8314E57}" srcOrd="0" destOrd="0" presId="urn:diagrams.loki3.com/BracketList"/>
    <dgm:cxn modelId="{32EB9D6D-86BB-4F82-85C5-E87AFBE66163}" type="presOf" srcId="{64E2E857-5656-416C-9E26-D246A58DE611}" destId="{A82E8554-A653-408E-B5AE-80A2F22FF3FF}" srcOrd="0" destOrd="0" presId="urn:diagrams.loki3.com/BracketList"/>
    <dgm:cxn modelId="{85FEED03-8633-42E2-92A3-DD229E1EAA8C}" srcId="{9540BB3B-E688-48D7-B3CD-11DE83224AE5}" destId="{28464881-D90B-4640-8896-9E8596949A12}" srcOrd="3" destOrd="0" parTransId="{C201A956-4B5F-4038-836E-AF6DDA41714B}" sibTransId="{739BB02C-77B6-479F-8CC6-D83269C947F7}"/>
    <dgm:cxn modelId="{46D831DC-DAB0-4A7D-90FC-0813E0D8E03D}" type="presOf" srcId="{86F01202-3885-405C-BAC1-E0473397A81A}" destId="{C1C7D2A0-478C-4044-8144-918E65FABC9C}" srcOrd="0" destOrd="0" presId="urn:diagrams.loki3.com/BracketList"/>
    <dgm:cxn modelId="{C72A2DD8-BB3E-480C-A797-7C6927C46BCA}" srcId="{9540BB3B-E688-48D7-B3CD-11DE83224AE5}" destId="{28E38FCF-F222-45F2-B874-578D951470D8}" srcOrd="2" destOrd="0" parTransId="{D37CEB4E-F9A1-481F-83F4-8997D9BD41DF}" sibTransId="{2DE34CFD-8114-4D53-87B3-E916928761B5}"/>
    <dgm:cxn modelId="{0B2F5C19-43B8-43F3-9580-7F468E0F69F6}" srcId="{28464881-D90B-4640-8896-9E8596949A12}" destId="{64E2E857-5656-416C-9E26-D246A58DE611}" srcOrd="0" destOrd="0" parTransId="{1AC6D688-E768-427B-9E51-80C2806532C9}" sibTransId="{2C9FD04F-1254-40B5-843C-AB16E2826360}"/>
    <dgm:cxn modelId="{FE877B41-6784-4C7C-9B70-8E276C685289}" srcId="{28E38FCF-F222-45F2-B874-578D951470D8}" destId="{FA52BCE4-D96A-4FC8-A747-4B8CFD39030C}" srcOrd="1" destOrd="0" parTransId="{01D2FEBA-5456-446C-92B6-6AE903E9F759}" sibTransId="{B1B5A858-4C75-4AA2-A536-758BBD07158D}"/>
    <dgm:cxn modelId="{3A9B3D80-D3E5-4136-ACDF-A97D5B7A6E94}" type="presOf" srcId="{1D1BC935-0D9F-40CC-AA55-982A6D2B7606}" destId="{45409E9C-D351-4A0C-8976-271B2FBF13DB}" srcOrd="0" destOrd="0" presId="urn:diagrams.loki3.com/BracketList"/>
    <dgm:cxn modelId="{1AADDC7C-E53E-45D7-B24E-F0C543A6EA54}" srcId="{9540BB3B-E688-48D7-B3CD-11DE83224AE5}" destId="{1D1BC935-0D9F-40CC-AA55-982A6D2B7606}" srcOrd="4" destOrd="0" parTransId="{F67C18F3-F209-4CB2-B27A-09FDD9F065CD}" sibTransId="{EDB96CB8-FC34-4655-B14E-41ED29681147}"/>
    <dgm:cxn modelId="{99D8CDAF-F45E-4531-A6FE-7E6A9EA83377}" type="presOf" srcId="{2EABE5EB-9DC5-47CC-8494-A96C38BB09C3}" destId="{1098A9CA-7379-4B04-B4D2-A6594BA81B4A}" srcOrd="0" destOrd="0" presId="urn:diagrams.loki3.com/BracketList"/>
    <dgm:cxn modelId="{55BEB4EF-1E3E-4168-9575-7DB828A94146}" srcId="{2EABE5EB-9DC5-47CC-8494-A96C38BB09C3}" destId="{86DD1322-A889-4FEA-A91A-107198A55DD6}" srcOrd="1" destOrd="0" parTransId="{CB409634-2724-49AF-A090-025F7767C945}" sibTransId="{29F66944-EC6D-4432-B6FE-4C276DB558F9}"/>
    <dgm:cxn modelId="{C4A10569-0B3C-46DA-9A65-B5950B676053}" type="presOf" srcId="{28464881-D90B-4640-8896-9E8596949A12}" destId="{59EC3F6C-584B-4AD2-93A8-A39AD94A5AB0}" srcOrd="0" destOrd="0" presId="urn:diagrams.loki3.com/BracketList"/>
    <dgm:cxn modelId="{A1224C6E-A13B-4F5D-AD08-9CA3D29DFF03}" type="presOf" srcId="{CEB95377-605F-447E-84B2-954163071188}" destId="{3931012D-16CC-47F7-AE23-263E07576B2B}" srcOrd="0" destOrd="0" presId="urn:diagrams.loki3.com/BracketList"/>
    <dgm:cxn modelId="{8CA2C7B2-EC70-4AFE-82C4-04B8798C304F}" srcId="{1D1BC935-0D9F-40CC-AA55-982A6D2B7606}" destId="{AA44D84E-B8E1-4E55-A96D-C4F2E65EFE41}" srcOrd="0" destOrd="0" parTransId="{B56D4D61-13D7-4C86-B83A-F7ACB9E00D4B}" sibTransId="{572EB5AD-2545-4C8C-97E8-9C6BA713E583}"/>
    <dgm:cxn modelId="{EC72BC1A-D4F2-4682-B85F-CCB1FC362B71}" srcId="{86F01202-3885-405C-BAC1-E0473397A81A}" destId="{05EDC19F-FF39-4CD9-AEB1-61BA0D60387D}" srcOrd="1" destOrd="0" parTransId="{79BC5568-B368-417A-882B-92F7D1015AF4}" sibTransId="{4C6BF25D-920E-4A34-835F-7BE843BA2863}"/>
    <dgm:cxn modelId="{6573CF69-FC77-4130-826E-5C5F171121B4}" type="presOf" srcId="{86DD1322-A889-4FEA-A91A-107198A55DD6}" destId="{3931012D-16CC-47F7-AE23-263E07576B2B}" srcOrd="0" destOrd="1" presId="urn:diagrams.loki3.com/BracketList"/>
    <dgm:cxn modelId="{C502CD13-E584-4EF7-AA8F-66BAB5950D10}" srcId="{9540BB3B-E688-48D7-B3CD-11DE83224AE5}" destId="{2EABE5EB-9DC5-47CC-8494-A96C38BB09C3}" srcOrd="1" destOrd="0" parTransId="{DBCDCA70-90B1-434C-A3C0-D7C25EBD89C1}" sibTransId="{C5A3760F-EA9A-4CF1-A692-AC5D8A9004FE}"/>
    <dgm:cxn modelId="{016B9874-4877-43C9-BBEE-32AC4882B0B9}" type="presOf" srcId="{9540BB3B-E688-48D7-B3CD-11DE83224AE5}" destId="{05AB18F3-C191-46EC-ACF3-E05216E33174}" srcOrd="0" destOrd="0" presId="urn:diagrams.loki3.com/BracketList"/>
    <dgm:cxn modelId="{91E68D7E-F68C-4620-89FE-192BF2831ADE}" type="presOf" srcId="{AA44D84E-B8E1-4E55-A96D-C4F2E65EFE41}" destId="{18D26436-65CC-49F1-A129-2A3F2134C200}" srcOrd="0" destOrd="0" presId="urn:diagrams.loki3.com/BracketList"/>
    <dgm:cxn modelId="{FAEC135E-4E67-41E7-8E0D-F2BAA5126C80}" type="presOf" srcId="{FA52BCE4-D96A-4FC8-A747-4B8CFD39030C}" destId="{55996E96-3D23-4C40-8BF6-00A1FB38F9B0}" srcOrd="0" destOrd="1" presId="urn:diagrams.loki3.com/BracketList"/>
    <dgm:cxn modelId="{8A22BAB4-ADB2-4446-8315-F24E02B666B1}" type="presOf" srcId="{E2245BD7-F22C-4D47-89C8-69661FC836C9}" destId="{55996E96-3D23-4C40-8BF6-00A1FB38F9B0}" srcOrd="0" destOrd="0" presId="urn:diagrams.loki3.com/BracketList"/>
    <dgm:cxn modelId="{EED76F9B-8742-4BE5-BE2D-9CCF95F3A94E}" srcId="{2EABE5EB-9DC5-47CC-8494-A96C38BB09C3}" destId="{CEB95377-605F-447E-84B2-954163071188}" srcOrd="0" destOrd="0" parTransId="{93C630AD-3853-498E-9EB2-6937C1819C11}" sibTransId="{AD46269A-7C31-4294-86F8-9F65E005ABB6}"/>
    <dgm:cxn modelId="{C5CF6F63-B096-4C77-989D-FB075171FEC1}" srcId="{9540BB3B-E688-48D7-B3CD-11DE83224AE5}" destId="{86F01202-3885-405C-BAC1-E0473397A81A}" srcOrd="0" destOrd="0" parTransId="{68590B0F-624B-4FAE-B88D-4F953619857E}" sibTransId="{1046093D-D55A-4FE3-B384-F339724016E5}"/>
    <dgm:cxn modelId="{94DF3484-A718-4636-AF15-EDA7ADD7F179}" type="presOf" srcId="{05EDC19F-FF39-4CD9-AEB1-61BA0D60387D}" destId="{779621F4-C460-4FA4-B5CB-DA796A985D09}" srcOrd="0" destOrd="1" presId="urn:diagrams.loki3.com/BracketList"/>
    <dgm:cxn modelId="{59552FA1-42BE-451F-B40E-9EF9ED0E2468}" type="presOf" srcId="{F6091380-F382-4C03-9085-9FDE9D1C9E48}" destId="{779621F4-C460-4FA4-B5CB-DA796A985D09}" srcOrd="0" destOrd="0" presId="urn:diagrams.loki3.com/BracketList"/>
    <dgm:cxn modelId="{DDBA7025-4C32-4367-BF0F-A7B36054C2AC}" type="presParOf" srcId="{05AB18F3-C191-46EC-ACF3-E05216E33174}" destId="{1595035C-2313-4039-AC6E-26E6848B8B64}" srcOrd="0" destOrd="0" presId="urn:diagrams.loki3.com/BracketList"/>
    <dgm:cxn modelId="{B57D3958-A43B-42F8-BDC3-0EA381696DF8}" type="presParOf" srcId="{1595035C-2313-4039-AC6E-26E6848B8B64}" destId="{C1C7D2A0-478C-4044-8144-918E65FABC9C}" srcOrd="0" destOrd="0" presId="urn:diagrams.loki3.com/BracketList"/>
    <dgm:cxn modelId="{1BE21E5F-4816-4DCF-BAE6-7082828BFCD7}" type="presParOf" srcId="{1595035C-2313-4039-AC6E-26E6848B8B64}" destId="{00890258-CD26-4DA0-8EAE-1E1BB8D3AEDE}" srcOrd="1" destOrd="0" presId="urn:diagrams.loki3.com/BracketList"/>
    <dgm:cxn modelId="{9CF21FEC-17E2-4413-9999-E002DFD7AF8D}" type="presParOf" srcId="{1595035C-2313-4039-AC6E-26E6848B8B64}" destId="{82C260E6-3639-4EF9-B966-2A66F7291704}" srcOrd="2" destOrd="0" presId="urn:diagrams.loki3.com/BracketList"/>
    <dgm:cxn modelId="{7B5A47FC-FFDF-49E1-B8C2-2886A1842250}" type="presParOf" srcId="{1595035C-2313-4039-AC6E-26E6848B8B64}" destId="{779621F4-C460-4FA4-B5CB-DA796A985D09}" srcOrd="3" destOrd="0" presId="urn:diagrams.loki3.com/BracketList"/>
    <dgm:cxn modelId="{82DE1928-2DBD-4A22-9E6A-4646055EF55C}" type="presParOf" srcId="{05AB18F3-C191-46EC-ACF3-E05216E33174}" destId="{04A30A59-6FF4-43C4-88E1-D9CB11E1BDE5}" srcOrd="1" destOrd="0" presId="urn:diagrams.loki3.com/BracketList"/>
    <dgm:cxn modelId="{553A7AE3-37B2-42E7-81D7-B67E3617C287}" type="presParOf" srcId="{05AB18F3-C191-46EC-ACF3-E05216E33174}" destId="{29EEDE2A-922C-4C85-83BE-5724FCB84278}" srcOrd="2" destOrd="0" presId="urn:diagrams.loki3.com/BracketList"/>
    <dgm:cxn modelId="{CF54C03F-035F-4342-91EC-9D5EA1608CA7}" type="presParOf" srcId="{29EEDE2A-922C-4C85-83BE-5724FCB84278}" destId="{1098A9CA-7379-4B04-B4D2-A6594BA81B4A}" srcOrd="0" destOrd="0" presId="urn:diagrams.loki3.com/BracketList"/>
    <dgm:cxn modelId="{22643DFC-70C4-40CC-8A40-7FF81821766A}" type="presParOf" srcId="{29EEDE2A-922C-4C85-83BE-5724FCB84278}" destId="{D50875B9-AAFE-4CED-9607-080A432C8790}" srcOrd="1" destOrd="0" presId="urn:diagrams.loki3.com/BracketList"/>
    <dgm:cxn modelId="{5BF5C60E-F9F7-4DCB-9A47-D5D7D880CA72}" type="presParOf" srcId="{29EEDE2A-922C-4C85-83BE-5724FCB84278}" destId="{03579413-3808-4DBF-B2DA-934C249CF758}" srcOrd="2" destOrd="0" presId="urn:diagrams.loki3.com/BracketList"/>
    <dgm:cxn modelId="{1CB53385-0BA6-4561-914F-F1B8AAA39D96}" type="presParOf" srcId="{29EEDE2A-922C-4C85-83BE-5724FCB84278}" destId="{3931012D-16CC-47F7-AE23-263E07576B2B}" srcOrd="3" destOrd="0" presId="urn:diagrams.loki3.com/BracketList"/>
    <dgm:cxn modelId="{5FAB2CB0-1A60-4E1A-B058-AD126F36E1E0}" type="presParOf" srcId="{05AB18F3-C191-46EC-ACF3-E05216E33174}" destId="{A65F7F9E-7C64-4740-82C4-8D3042C2C751}" srcOrd="3" destOrd="0" presId="urn:diagrams.loki3.com/BracketList"/>
    <dgm:cxn modelId="{7A238CB0-3C60-42D8-9843-A67CFBB899C3}" type="presParOf" srcId="{05AB18F3-C191-46EC-ACF3-E05216E33174}" destId="{E901A1F3-F7E8-4005-8E9A-E13F3DBA3829}" srcOrd="4" destOrd="0" presId="urn:diagrams.loki3.com/BracketList"/>
    <dgm:cxn modelId="{B3D4F9BA-B59D-4C5D-81CC-01CCD62984F2}" type="presParOf" srcId="{E901A1F3-F7E8-4005-8E9A-E13F3DBA3829}" destId="{6CBCAA39-4352-4D5D-8D9B-99EBD8314E57}" srcOrd="0" destOrd="0" presId="urn:diagrams.loki3.com/BracketList"/>
    <dgm:cxn modelId="{538FD397-66A7-4FC5-AA25-70BD3E3BD8A5}" type="presParOf" srcId="{E901A1F3-F7E8-4005-8E9A-E13F3DBA3829}" destId="{0EE4D3E6-EA40-48D3-B4A7-877FACE9137F}" srcOrd="1" destOrd="0" presId="urn:diagrams.loki3.com/BracketList"/>
    <dgm:cxn modelId="{C7128986-4C89-4792-9BC0-A96DCA5EA301}" type="presParOf" srcId="{E901A1F3-F7E8-4005-8E9A-E13F3DBA3829}" destId="{1AAA4393-2C71-4F89-8E22-B0B7803A1AEB}" srcOrd="2" destOrd="0" presId="urn:diagrams.loki3.com/BracketList"/>
    <dgm:cxn modelId="{3179534C-6457-4375-A96E-1132B00D31C1}" type="presParOf" srcId="{E901A1F3-F7E8-4005-8E9A-E13F3DBA3829}" destId="{55996E96-3D23-4C40-8BF6-00A1FB38F9B0}" srcOrd="3" destOrd="0" presId="urn:diagrams.loki3.com/BracketList"/>
    <dgm:cxn modelId="{83238FC1-3195-4D36-9477-92A05CA389CC}" type="presParOf" srcId="{05AB18F3-C191-46EC-ACF3-E05216E33174}" destId="{B51FD42E-331F-4E7D-9C09-098B1D6B6960}" srcOrd="5" destOrd="0" presId="urn:diagrams.loki3.com/BracketList"/>
    <dgm:cxn modelId="{A7D886ED-36AA-4271-ADE2-23C562FD2DC0}" type="presParOf" srcId="{05AB18F3-C191-46EC-ACF3-E05216E33174}" destId="{8B10ADF9-B974-41B7-875A-322BFF410B14}" srcOrd="6" destOrd="0" presId="urn:diagrams.loki3.com/BracketList"/>
    <dgm:cxn modelId="{B7C5D9CD-FF24-4764-AB54-1E87556EC816}" type="presParOf" srcId="{8B10ADF9-B974-41B7-875A-322BFF410B14}" destId="{59EC3F6C-584B-4AD2-93A8-A39AD94A5AB0}" srcOrd="0" destOrd="0" presId="urn:diagrams.loki3.com/BracketList"/>
    <dgm:cxn modelId="{FF50FE08-24E4-41F1-BA82-E109373C2B2A}" type="presParOf" srcId="{8B10ADF9-B974-41B7-875A-322BFF410B14}" destId="{D70BA54C-C8E2-40E7-9425-A8C832FBB832}" srcOrd="1" destOrd="0" presId="urn:diagrams.loki3.com/BracketList"/>
    <dgm:cxn modelId="{3F0D57AE-9F2F-42FB-A1D5-50BA8EC6B6CE}" type="presParOf" srcId="{8B10ADF9-B974-41B7-875A-322BFF410B14}" destId="{FFE866B4-F17A-4AFD-9706-03921A23854D}" srcOrd="2" destOrd="0" presId="urn:diagrams.loki3.com/BracketList"/>
    <dgm:cxn modelId="{0E3AC905-AFF2-46FC-8D37-D50D99D328A9}" type="presParOf" srcId="{8B10ADF9-B974-41B7-875A-322BFF410B14}" destId="{A82E8554-A653-408E-B5AE-80A2F22FF3FF}" srcOrd="3" destOrd="0" presId="urn:diagrams.loki3.com/BracketList"/>
    <dgm:cxn modelId="{18CE3572-C80C-455C-9661-DDD9969A6BAB}" type="presParOf" srcId="{05AB18F3-C191-46EC-ACF3-E05216E33174}" destId="{A8E39E58-2DDD-41D5-A49A-28C9A676800D}" srcOrd="7" destOrd="0" presId="urn:diagrams.loki3.com/BracketList"/>
    <dgm:cxn modelId="{20CA4A2D-71F7-429E-889D-29187A090026}" type="presParOf" srcId="{05AB18F3-C191-46EC-ACF3-E05216E33174}" destId="{8E0EB5AD-6FF5-4395-BCDF-35D0BEEB2084}" srcOrd="8" destOrd="0" presId="urn:diagrams.loki3.com/BracketList"/>
    <dgm:cxn modelId="{7724177A-C348-49B3-97BC-B95C9086E09B}" type="presParOf" srcId="{8E0EB5AD-6FF5-4395-BCDF-35D0BEEB2084}" destId="{45409E9C-D351-4A0C-8976-271B2FBF13DB}" srcOrd="0" destOrd="0" presId="urn:diagrams.loki3.com/BracketList"/>
    <dgm:cxn modelId="{5E761B92-1A1E-4042-9B9E-86B4547997DC}" type="presParOf" srcId="{8E0EB5AD-6FF5-4395-BCDF-35D0BEEB2084}" destId="{F4BFB70F-D50A-4ADE-88D5-8279560085E7}" srcOrd="1" destOrd="0" presId="urn:diagrams.loki3.com/BracketList"/>
    <dgm:cxn modelId="{F505194B-9FEF-442B-92C3-936D129CBA12}" type="presParOf" srcId="{8E0EB5AD-6FF5-4395-BCDF-35D0BEEB2084}" destId="{BC8E432E-CC04-430A-8075-A2A0C8CCCA8E}" srcOrd="2" destOrd="0" presId="urn:diagrams.loki3.com/BracketList"/>
    <dgm:cxn modelId="{2F152A30-96CD-422E-A42C-FDABDE896559}" type="presParOf" srcId="{8E0EB5AD-6FF5-4395-BCDF-35D0BEEB2084}" destId="{18D26436-65CC-49F1-A129-2A3F2134C2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9AE1DAD-7573-4F76-B162-5398E23478BA}" type="doc">
      <dgm:prSet loTypeId="urn:diagrams.loki3.com/Bracket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FDA9EE4-3D94-48A6-9E53-220A29B9A052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F2C19AD-8618-441E-9AAB-ABE2BE2049A7}" type="parTrans" cxnId="{475FD09A-BBD7-4ECA-9E0E-2DC8BE0709FB}">
      <dgm:prSet/>
      <dgm:spPr/>
      <dgm:t>
        <a:bodyPr/>
        <a:lstStyle/>
        <a:p>
          <a:endParaRPr lang="en-US"/>
        </a:p>
      </dgm:t>
    </dgm:pt>
    <dgm:pt modelId="{9B4388C0-BE75-4467-ABB9-0994B517367A}" type="sibTrans" cxnId="{475FD09A-BBD7-4ECA-9E0E-2DC8BE0709FB}">
      <dgm:prSet/>
      <dgm:spPr/>
      <dgm:t>
        <a:bodyPr/>
        <a:lstStyle/>
        <a:p>
          <a:endParaRPr lang="en-US"/>
        </a:p>
      </dgm:t>
    </dgm:pt>
    <dgm:pt modelId="{59155B34-2940-4EBA-9576-EAA0175741C5}">
      <dgm:prSet/>
      <dgm:spPr/>
      <dgm:t>
        <a:bodyPr/>
        <a:lstStyle/>
        <a:p>
          <a:r>
            <a:rPr lang="en-US" dirty="0" smtClean="0"/>
            <a:t>Post Office schemes: monthly, 5 year, savings, time deposit [1873]</a:t>
          </a:r>
          <a:endParaRPr lang="en-US" dirty="0"/>
        </a:p>
      </dgm:t>
    </dgm:pt>
    <dgm:pt modelId="{777072D6-C639-483A-A2E3-487064E45D9B}" type="parTrans" cxnId="{39BC8079-7927-4A6B-8F10-2A43087B62FE}">
      <dgm:prSet/>
      <dgm:spPr/>
      <dgm:t>
        <a:bodyPr/>
        <a:lstStyle/>
        <a:p>
          <a:endParaRPr lang="en-US"/>
        </a:p>
      </dgm:t>
    </dgm:pt>
    <dgm:pt modelId="{422F8A4B-BD96-48C1-9711-4A25CA722D32}" type="sibTrans" cxnId="{39BC8079-7927-4A6B-8F10-2A43087B62FE}">
      <dgm:prSet/>
      <dgm:spPr/>
      <dgm:t>
        <a:bodyPr/>
        <a:lstStyle/>
        <a:p>
          <a:endParaRPr lang="en-US"/>
        </a:p>
      </dgm:t>
    </dgm:pt>
    <dgm:pt modelId="{E5CB5F8D-A1FE-4142-A88B-FCE491ADC94B}">
      <dgm:prSet/>
      <dgm:spPr/>
      <dgm:t>
        <a:bodyPr/>
        <a:lstStyle/>
        <a:p>
          <a:r>
            <a:rPr lang="en-US" smtClean="0"/>
            <a:t>1</a:t>
          </a:r>
          <a:endParaRPr lang="en-US"/>
        </a:p>
      </dgm:t>
    </dgm:pt>
    <dgm:pt modelId="{6E0AE6F4-5741-4692-8AD4-8796C527F5AB}" type="parTrans" cxnId="{789BB6E3-5C8E-4663-835E-78EB4D51E4B6}">
      <dgm:prSet/>
      <dgm:spPr/>
      <dgm:t>
        <a:bodyPr/>
        <a:lstStyle/>
        <a:p>
          <a:endParaRPr lang="en-US"/>
        </a:p>
      </dgm:t>
    </dgm:pt>
    <dgm:pt modelId="{31EF94E6-ACF7-4EB8-80B7-72DFC9042CA5}" type="sibTrans" cxnId="{789BB6E3-5C8E-4663-835E-78EB4D51E4B6}">
      <dgm:prSet/>
      <dgm:spPr/>
      <dgm:t>
        <a:bodyPr/>
        <a:lstStyle/>
        <a:p>
          <a:endParaRPr lang="en-US"/>
        </a:p>
      </dgm:t>
    </dgm:pt>
    <dgm:pt modelId="{2E1084F5-719B-48E3-992B-70D6541092A8}">
      <dgm:prSet/>
      <dgm:spPr/>
      <dgm:t>
        <a:bodyPr/>
        <a:lstStyle/>
        <a:p>
          <a:r>
            <a:rPr lang="en-US" dirty="0" smtClean="0"/>
            <a:t>National Savings Scheme (NSC) ‘ 59</a:t>
          </a:r>
          <a:endParaRPr lang="en-US" dirty="0"/>
        </a:p>
      </dgm:t>
    </dgm:pt>
    <dgm:pt modelId="{E13CFAF3-2A18-4CF8-BFA4-BAD6B8CC1E86}" type="parTrans" cxnId="{ACF42B9D-FEFD-45C4-A966-2B689DDDE5CE}">
      <dgm:prSet/>
      <dgm:spPr/>
      <dgm:t>
        <a:bodyPr/>
        <a:lstStyle/>
        <a:p>
          <a:endParaRPr lang="en-US"/>
        </a:p>
      </dgm:t>
    </dgm:pt>
    <dgm:pt modelId="{41538702-8071-4883-9733-9A94EAE71815}" type="sibTrans" cxnId="{ACF42B9D-FEFD-45C4-A966-2B689DDDE5CE}">
      <dgm:prSet/>
      <dgm:spPr/>
      <dgm:t>
        <a:bodyPr/>
        <a:lstStyle/>
        <a:p>
          <a:endParaRPr lang="en-US"/>
        </a:p>
      </dgm:t>
    </dgm:pt>
    <dgm:pt modelId="{F9F87510-D995-4315-BB26-DA52E583E348}">
      <dgm:prSet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FEBF1C56-E790-49C3-80A0-0C2CB8308AE2}" type="parTrans" cxnId="{56E47CE9-BD21-4CC7-8D44-E09F191F32CB}">
      <dgm:prSet/>
      <dgm:spPr/>
      <dgm:t>
        <a:bodyPr/>
        <a:lstStyle/>
        <a:p>
          <a:endParaRPr lang="en-US"/>
        </a:p>
      </dgm:t>
    </dgm:pt>
    <dgm:pt modelId="{BBFF41CE-64CD-4D66-9341-EB79CDAC8431}" type="sibTrans" cxnId="{56E47CE9-BD21-4CC7-8D44-E09F191F32CB}">
      <dgm:prSet/>
      <dgm:spPr/>
      <dgm:t>
        <a:bodyPr/>
        <a:lstStyle/>
        <a:p>
          <a:endParaRPr lang="en-US"/>
        </a:p>
      </dgm:t>
    </dgm:pt>
    <dgm:pt modelId="{E8AEA84B-D4F9-43EE-95DD-3CC74BFB5D09}">
      <dgm:prSet/>
      <dgm:spPr/>
      <dgm:t>
        <a:bodyPr/>
        <a:lstStyle/>
        <a:p>
          <a:r>
            <a:rPr lang="en-US" dirty="0" smtClean="0"/>
            <a:t>Public Provident Fund (PPF) ;68</a:t>
          </a:r>
          <a:endParaRPr lang="en-US" dirty="0"/>
        </a:p>
      </dgm:t>
    </dgm:pt>
    <dgm:pt modelId="{75C33C18-FBA3-4F09-BAF6-E4A164D75CF8}" type="parTrans" cxnId="{101ED922-9EA4-4889-992A-50B640F9F0BE}">
      <dgm:prSet/>
      <dgm:spPr/>
      <dgm:t>
        <a:bodyPr/>
        <a:lstStyle/>
        <a:p>
          <a:endParaRPr lang="en-US"/>
        </a:p>
      </dgm:t>
    </dgm:pt>
    <dgm:pt modelId="{A1E93402-499D-4C09-93BE-F11FF3A3CBA9}" type="sibTrans" cxnId="{101ED922-9EA4-4889-992A-50B640F9F0BE}">
      <dgm:prSet/>
      <dgm:spPr/>
      <dgm:t>
        <a:bodyPr/>
        <a:lstStyle/>
        <a:p>
          <a:endParaRPr lang="en-US"/>
        </a:p>
      </dgm:t>
    </dgm:pt>
    <dgm:pt modelId="{325FFE82-B767-4140-933D-B56C68B5F279}">
      <dgm:prSet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CEB7EE88-6C9D-451D-9B85-797FDF623CC3}" type="parTrans" cxnId="{F19479F0-679E-4600-9839-B916ECB16352}">
      <dgm:prSet/>
      <dgm:spPr/>
      <dgm:t>
        <a:bodyPr/>
        <a:lstStyle/>
        <a:p>
          <a:endParaRPr lang="en-US"/>
        </a:p>
      </dgm:t>
    </dgm:pt>
    <dgm:pt modelId="{2EF866A4-DCE5-406D-834D-01217F19D650}" type="sibTrans" cxnId="{F19479F0-679E-4600-9839-B916ECB16352}">
      <dgm:prSet/>
      <dgm:spPr/>
      <dgm:t>
        <a:bodyPr/>
        <a:lstStyle/>
        <a:p>
          <a:endParaRPr lang="en-US"/>
        </a:p>
      </dgm:t>
    </dgm:pt>
    <dgm:pt modelId="{587D0FF5-6655-48F6-A459-17ECE4D7A1C1}">
      <dgm:prSet/>
      <dgm:spPr/>
      <dgm:t>
        <a:bodyPr/>
        <a:lstStyle/>
        <a:p>
          <a:r>
            <a:rPr lang="en-US" dirty="0" err="1" smtClean="0"/>
            <a:t>Kisan</a:t>
          </a:r>
          <a:r>
            <a:rPr lang="en-US" dirty="0" smtClean="0"/>
            <a:t> Vikas </a:t>
          </a:r>
          <a:r>
            <a:rPr lang="en-US" dirty="0" err="1" smtClean="0"/>
            <a:t>Patra</a:t>
          </a:r>
          <a:r>
            <a:rPr lang="en-US" dirty="0" smtClean="0"/>
            <a:t> 1988-11, 2014</a:t>
          </a:r>
          <a:endParaRPr lang="en-US" dirty="0"/>
        </a:p>
      </dgm:t>
    </dgm:pt>
    <dgm:pt modelId="{837DB6F0-2850-499C-A4B1-E1D5E30D44F8}" type="parTrans" cxnId="{05CC6F0C-DC09-44C6-B9F4-EB5AFE9497AE}">
      <dgm:prSet/>
      <dgm:spPr/>
      <dgm:t>
        <a:bodyPr/>
        <a:lstStyle/>
        <a:p>
          <a:endParaRPr lang="en-US"/>
        </a:p>
      </dgm:t>
    </dgm:pt>
    <dgm:pt modelId="{D3500B16-15AB-4AE3-8D3E-03CDF9B8594F}" type="sibTrans" cxnId="{05CC6F0C-DC09-44C6-B9F4-EB5AFE9497AE}">
      <dgm:prSet/>
      <dgm:spPr/>
      <dgm:t>
        <a:bodyPr/>
        <a:lstStyle/>
        <a:p>
          <a:endParaRPr lang="en-US"/>
        </a:p>
      </dgm:t>
    </dgm:pt>
    <dgm:pt modelId="{AC122975-ECAB-47FB-86F8-2545C51C6A5F}">
      <dgm:prSet/>
      <dgm:spPr/>
      <dgm:t>
        <a:bodyPr/>
        <a:lstStyle/>
        <a:p>
          <a:r>
            <a:rPr lang="en-US" smtClean="0"/>
            <a:t>1</a:t>
          </a:r>
          <a:endParaRPr lang="en-US" dirty="0"/>
        </a:p>
      </dgm:t>
    </dgm:pt>
    <dgm:pt modelId="{7623A792-4A1C-4317-82A7-446E8EAC94B1}" type="parTrans" cxnId="{B0FC1F0A-5517-47F1-AC3D-837950C08C84}">
      <dgm:prSet/>
      <dgm:spPr/>
      <dgm:t>
        <a:bodyPr/>
        <a:lstStyle/>
        <a:p>
          <a:endParaRPr lang="en-US"/>
        </a:p>
      </dgm:t>
    </dgm:pt>
    <dgm:pt modelId="{5C6AE3AB-0EED-4DF9-B947-DEA2CB18CDC8}" type="sibTrans" cxnId="{B0FC1F0A-5517-47F1-AC3D-837950C08C84}">
      <dgm:prSet/>
      <dgm:spPr/>
      <dgm:t>
        <a:bodyPr/>
        <a:lstStyle/>
        <a:p>
          <a:endParaRPr lang="en-US"/>
        </a:p>
      </dgm:t>
    </dgm:pt>
    <dgm:pt modelId="{841D59B4-6DFD-4311-8738-9419F7D73189}">
      <dgm:prSet/>
      <dgm:spPr/>
      <dgm:t>
        <a:bodyPr/>
        <a:lstStyle/>
        <a:p>
          <a:r>
            <a:rPr lang="en-US" dirty="0" smtClean="0"/>
            <a:t>Senior Citizen Savings 2004</a:t>
          </a:r>
          <a:endParaRPr lang="en-US" dirty="0"/>
        </a:p>
      </dgm:t>
    </dgm:pt>
    <dgm:pt modelId="{7A4557EB-DDBE-4570-B3B5-86BB690698D0}" type="parTrans" cxnId="{07E81FB2-1281-461D-9354-142896FE6760}">
      <dgm:prSet/>
      <dgm:spPr/>
      <dgm:t>
        <a:bodyPr/>
        <a:lstStyle/>
        <a:p>
          <a:endParaRPr lang="en-US"/>
        </a:p>
      </dgm:t>
    </dgm:pt>
    <dgm:pt modelId="{D2B6C4CD-B776-46BB-B936-BCCDA92D5A82}" type="sibTrans" cxnId="{07E81FB2-1281-461D-9354-142896FE6760}">
      <dgm:prSet/>
      <dgm:spPr/>
      <dgm:t>
        <a:bodyPr/>
        <a:lstStyle/>
        <a:p>
          <a:endParaRPr lang="en-US"/>
        </a:p>
      </dgm:t>
    </dgm:pt>
    <dgm:pt modelId="{AB0C7D82-2E0E-4805-979D-B081C2D317AB}">
      <dgm:prSet/>
      <dgm:spPr/>
      <dgm:t>
        <a:bodyPr/>
        <a:lstStyle/>
        <a:p>
          <a:r>
            <a:rPr lang="en-US" dirty="0" smtClean="0"/>
            <a:t>&amp;</a:t>
          </a:r>
          <a:endParaRPr lang="en-US" dirty="0"/>
        </a:p>
      </dgm:t>
    </dgm:pt>
    <dgm:pt modelId="{0B1E2AE2-64E7-4216-8E62-B46C45A1A3F1}" type="parTrans" cxnId="{7CFA1105-F1F3-45FF-8A73-0BC04C13DB97}">
      <dgm:prSet/>
      <dgm:spPr/>
      <dgm:t>
        <a:bodyPr/>
        <a:lstStyle/>
        <a:p>
          <a:endParaRPr lang="en-US"/>
        </a:p>
      </dgm:t>
    </dgm:pt>
    <dgm:pt modelId="{89A6A66E-F835-4457-8646-0FE78F3C68DC}" type="sibTrans" cxnId="{7CFA1105-F1F3-45FF-8A73-0BC04C13DB97}">
      <dgm:prSet/>
      <dgm:spPr/>
      <dgm:t>
        <a:bodyPr/>
        <a:lstStyle/>
        <a:p>
          <a:endParaRPr lang="en-US"/>
        </a:p>
      </dgm:t>
    </dgm:pt>
    <dgm:pt modelId="{01D50D16-18A1-4E10-AF1B-6699426217AA}">
      <dgm:prSet/>
      <dgm:spPr/>
      <dgm:t>
        <a:bodyPr/>
        <a:lstStyle/>
        <a:p>
          <a:r>
            <a:rPr lang="en-US" dirty="0" err="1" smtClean="0"/>
            <a:t>Sukanya</a:t>
          </a:r>
          <a:r>
            <a:rPr lang="en-US" dirty="0" smtClean="0"/>
            <a:t> </a:t>
          </a:r>
          <a:r>
            <a:rPr lang="en-US" dirty="0" err="1" smtClean="0"/>
            <a:t>Samriddhi</a:t>
          </a:r>
          <a:r>
            <a:rPr lang="en-US" dirty="0" smtClean="0"/>
            <a:t> Yojana (BBBP)</a:t>
          </a:r>
          <a:endParaRPr lang="en-US" dirty="0"/>
        </a:p>
      </dgm:t>
    </dgm:pt>
    <dgm:pt modelId="{C627D670-244F-43ED-B2B9-6C2495D33861}" type="parTrans" cxnId="{99FFDE34-F902-4285-9958-986B9E233B2D}">
      <dgm:prSet/>
      <dgm:spPr/>
      <dgm:t>
        <a:bodyPr/>
        <a:lstStyle/>
        <a:p>
          <a:endParaRPr lang="en-US"/>
        </a:p>
      </dgm:t>
    </dgm:pt>
    <dgm:pt modelId="{820EECBD-E927-496C-8906-A31A9721F4D6}" type="sibTrans" cxnId="{99FFDE34-F902-4285-9958-986B9E233B2D}">
      <dgm:prSet/>
      <dgm:spPr/>
      <dgm:t>
        <a:bodyPr/>
        <a:lstStyle/>
        <a:p>
          <a:endParaRPr lang="en-US"/>
        </a:p>
      </dgm:t>
    </dgm:pt>
    <dgm:pt modelId="{E7A5A3B5-C6FC-448F-9CCA-130FDFB5A697}" type="pres">
      <dgm:prSet presAssocID="{A9AE1DAD-7573-4F76-B162-5398E23478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807B53-6FA6-4398-91FE-26499FAD4C33}" type="pres">
      <dgm:prSet presAssocID="{9FDA9EE4-3D94-48A6-9E53-220A29B9A052}" presName="linNode" presStyleCnt="0"/>
      <dgm:spPr/>
      <dgm:t>
        <a:bodyPr/>
        <a:lstStyle/>
        <a:p>
          <a:endParaRPr lang="en-US"/>
        </a:p>
      </dgm:t>
    </dgm:pt>
    <dgm:pt modelId="{30C5016F-B845-4D16-B536-2C9869699A86}" type="pres">
      <dgm:prSet presAssocID="{9FDA9EE4-3D94-48A6-9E53-220A29B9A052}" presName="parTx" presStyleLbl="revTx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F8D97-1A1F-4AD1-BE25-CD8E3462972C}" type="pres">
      <dgm:prSet presAssocID="{9FDA9EE4-3D94-48A6-9E53-220A29B9A052}" presName="bracket" presStyleLbl="parChTrans1D1" presStyleIdx="0" presStyleCnt="6"/>
      <dgm:spPr/>
      <dgm:t>
        <a:bodyPr/>
        <a:lstStyle/>
        <a:p>
          <a:endParaRPr lang="en-US"/>
        </a:p>
      </dgm:t>
    </dgm:pt>
    <dgm:pt modelId="{D4CD584D-F389-46A8-A7B4-520440B4B3AD}" type="pres">
      <dgm:prSet presAssocID="{9FDA9EE4-3D94-48A6-9E53-220A29B9A052}" presName="spH" presStyleCnt="0"/>
      <dgm:spPr/>
      <dgm:t>
        <a:bodyPr/>
        <a:lstStyle/>
        <a:p>
          <a:endParaRPr lang="en-US"/>
        </a:p>
      </dgm:t>
    </dgm:pt>
    <dgm:pt modelId="{12788513-77D6-4A40-9D3E-3EFA5E2A7957}" type="pres">
      <dgm:prSet presAssocID="{9FDA9EE4-3D94-48A6-9E53-220A29B9A052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82813-22D3-46F4-BBE1-4E1626B530CA}" type="pres">
      <dgm:prSet presAssocID="{9B4388C0-BE75-4467-ABB9-0994B517367A}" presName="spV" presStyleCnt="0"/>
      <dgm:spPr/>
      <dgm:t>
        <a:bodyPr/>
        <a:lstStyle/>
        <a:p>
          <a:endParaRPr lang="en-US"/>
        </a:p>
      </dgm:t>
    </dgm:pt>
    <dgm:pt modelId="{028B0607-60EA-4606-A460-15DD62F93E51}" type="pres">
      <dgm:prSet presAssocID="{E5CB5F8D-A1FE-4142-A88B-FCE491ADC94B}" presName="linNode" presStyleCnt="0"/>
      <dgm:spPr/>
      <dgm:t>
        <a:bodyPr/>
        <a:lstStyle/>
        <a:p>
          <a:endParaRPr lang="en-US"/>
        </a:p>
      </dgm:t>
    </dgm:pt>
    <dgm:pt modelId="{68F78345-BCAC-46EB-A307-C449DE23F85D}" type="pres">
      <dgm:prSet presAssocID="{E5CB5F8D-A1FE-4142-A88B-FCE491ADC94B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0CB83-F33F-4EB0-90C0-E2E259C32D61}" type="pres">
      <dgm:prSet presAssocID="{E5CB5F8D-A1FE-4142-A88B-FCE491ADC94B}" presName="bracket" presStyleLbl="parChTrans1D1" presStyleIdx="1" presStyleCnt="6"/>
      <dgm:spPr/>
      <dgm:t>
        <a:bodyPr/>
        <a:lstStyle/>
        <a:p>
          <a:endParaRPr lang="en-US"/>
        </a:p>
      </dgm:t>
    </dgm:pt>
    <dgm:pt modelId="{E3333DDE-0420-475D-B613-389F26D6799B}" type="pres">
      <dgm:prSet presAssocID="{E5CB5F8D-A1FE-4142-A88B-FCE491ADC94B}" presName="spH" presStyleCnt="0"/>
      <dgm:spPr/>
      <dgm:t>
        <a:bodyPr/>
        <a:lstStyle/>
        <a:p>
          <a:endParaRPr lang="en-US"/>
        </a:p>
      </dgm:t>
    </dgm:pt>
    <dgm:pt modelId="{6BC1E287-51F0-4719-AD0C-75510B4E79F4}" type="pres">
      <dgm:prSet presAssocID="{E5CB5F8D-A1FE-4142-A88B-FCE491ADC94B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62092-DF69-4876-88E5-6F44E1497BBA}" type="pres">
      <dgm:prSet presAssocID="{31EF94E6-ACF7-4EB8-80B7-72DFC9042CA5}" presName="spV" presStyleCnt="0"/>
      <dgm:spPr/>
      <dgm:t>
        <a:bodyPr/>
        <a:lstStyle/>
        <a:p>
          <a:endParaRPr lang="en-US"/>
        </a:p>
      </dgm:t>
    </dgm:pt>
    <dgm:pt modelId="{F4918C20-A869-4245-A8F4-18C01F00BD22}" type="pres">
      <dgm:prSet presAssocID="{F9F87510-D995-4315-BB26-DA52E583E348}" presName="linNode" presStyleCnt="0"/>
      <dgm:spPr/>
      <dgm:t>
        <a:bodyPr/>
        <a:lstStyle/>
        <a:p>
          <a:endParaRPr lang="en-US"/>
        </a:p>
      </dgm:t>
    </dgm:pt>
    <dgm:pt modelId="{AFF67744-AD4A-42DE-8285-6B73630549D5}" type="pres">
      <dgm:prSet presAssocID="{F9F87510-D995-4315-BB26-DA52E583E348}" presName="parTx" presStyleLbl="revTx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E464D-4913-44BA-9117-7E24473E631D}" type="pres">
      <dgm:prSet presAssocID="{F9F87510-D995-4315-BB26-DA52E583E348}" presName="bracket" presStyleLbl="parChTrans1D1" presStyleIdx="2" presStyleCnt="6"/>
      <dgm:spPr/>
      <dgm:t>
        <a:bodyPr/>
        <a:lstStyle/>
        <a:p>
          <a:endParaRPr lang="en-US"/>
        </a:p>
      </dgm:t>
    </dgm:pt>
    <dgm:pt modelId="{C4AA42D2-FEE4-4F42-9108-E063D962CE7F}" type="pres">
      <dgm:prSet presAssocID="{F9F87510-D995-4315-BB26-DA52E583E348}" presName="spH" presStyleCnt="0"/>
      <dgm:spPr/>
      <dgm:t>
        <a:bodyPr/>
        <a:lstStyle/>
        <a:p>
          <a:endParaRPr lang="en-US"/>
        </a:p>
      </dgm:t>
    </dgm:pt>
    <dgm:pt modelId="{C41973B3-0B8E-4B1A-A498-4FC0A1834C41}" type="pres">
      <dgm:prSet presAssocID="{F9F87510-D995-4315-BB26-DA52E583E348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CC678-259D-4BC0-A91D-6916C78B3ED9}" type="pres">
      <dgm:prSet presAssocID="{BBFF41CE-64CD-4D66-9341-EB79CDAC8431}" presName="spV" presStyleCnt="0"/>
      <dgm:spPr/>
      <dgm:t>
        <a:bodyPr/>
        <a:lstStyle/>
        <a:p>
          <a:endParaRPr lang="en-US"/>
        </a:p>
      </dgm:t>
    </dgm:pt>
    <dgm:pt modelId="{843DDFE9-2221-42EC-A676-F3D38D5A4132}" type="pres">
      <dgm:prSet presAssocID="{AC122975-ECAB-47FB-86F8-2545C51C6A5F}" presName="linNode" presStyleCnt="0"/>
      <dgm:spPr/>
      <dgm:t>
        <a:bodyPr/>
        <a:lstStyle/>
        <a:p>
          <a:endParaRPr lang="en-US"/>
        </a:p>
      </dgm:t>
    </dgm:pt>
    <dgm:pt modelId="{FC0EA9BB-EC44-4E1D-884F-096DE6A1BF89}" type="pres">
      <dgm:prSet presAssocID="{AC122975-ECAB-47FB-86F8-2545C51C6A5F}" presName="parTx" presStyleLbl="revTx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346A5-276B-4B1C-9E3F-F4628AC97548}" type="pres">
      <dgm:prSet presAssocID="{AC122975-ECAB-47FB-86F8-2545C51C6A5F}" presName="bracket" presStyleLbl="parChTrans1D1" presStyleIdx="3" presStyleCnt="6"/>
      <dgm:spPr/>
      <dgm:t>
        <a:bodyPr/>
        <a:lstStyle/>
        <a:p>
          <a:endParaRPr lang="en-US"/>
        </a:p>
      </dgm:t>
    </dgm:pt>
    <dgm:pt modelId="{65E9CE37-8D00-4E7D-9E18-FD02F02C8AB7}" type="pres">
      <dgm:prSet presAssocID="{AC122975-ECAB-47FB-86F8-2545C51C6A5F}" presName="spH" presStyleCnt="0"/>
      <dgm:spPr/>
      <dgm:t>
        <a:bodyPr/>
        <a:lstStyle/>
        <a:p>
          <a:endParaRPr lang="en-US"/>
        </a:p>
      </dgm:t>
    </dgm:pt>
    <dgm:pt modelId="{28472260-1188-4095-9B0C-EAD97CAE759B}" type="pres">
      <dgm:prSet presAssocID="{AC122975-ECAB-47FB-86F8-2545C51C6A5F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B736A-1FD9-42EE-BB41-02B8D5EB42E3}" type="pres">
      <dgm:prSet presAssocID="{5C6AE3AB-0EED-4DF9-B947-DEA2CB18CDC8}" presName="spV" presStyleCnt="0"/>
      <dgm:spPr/>
      <dgm:t>
        <a:bodyPr/>
        <a:lstStyle/>
        <a:p>
          <a:endParaRPr lang="en-US"/>
        </a:p>
      </dgm:t>
    </dgm:pt>
    <dgm:pt modelId="{52A9FE24-195E-4E6D-9AA2-B6F48FF5DC4B}" type="pres">
      <dgm:prSet presAssocID="{325FFE82-B767-4140-933D-B56C68B5F279}" presName="linNode" presStyleCnt="0"/>
      <dgm:spPr/>
      <dgm:t>
        <a:bodyPr/>
        <a:lstStyle/>
        <a:p>
          <a:endParaRPr lang="en-US"/>
        </a:p>
      </dgm:t>
    </dgm:pt>
    <dgm:pt modelId="{EB8648CB-5D17-493A-B1F3-62F4B88CB91D}" type="pres">
      <dgm:prSet presAssocID="{325FFE82-B767-4140-933D-B56C68B5F279}" presName="parTx" presStyleLbl="revTx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B8CFAE-6CF9-4916-A344-C2AA207B47BE}" type="pres">
      <dgm:prSet presAssocID="{325FFE82-B767-4140-933D-B56C68B5F279}" presName="bracket" presStyleLbl="parChTrans1D1" presStyleIdx="4" presStyleCnt="6"/>
      <dgm:spPr/>
      <dgm:t>
        <a:bodyPr/>
        <a:lstStyle/>
        <a:p>
          <a:endParaRPr lang="en-US"/>
        </a:p>
      </dgm:t>
    </dgm:pt>
    <dgm:pt modelId="{6CF7AA95-531C-4F7F-AE45-E52AFBBE7230}" type="pres">
      <dgm:prSet presAssocID="{325FFE82-B767-4140-933D-B56C68B5F279}" presName="spH" presStyleCnt="0"/>
      <dgm:spPr/>
      <dgm:t>
        <a:bodyPr/>
        <a:lstStyle/>
        <a:p>
          <a:endParaRPr lang="en-US"/>
        </a:p>
      </dgm:t>
    </dgm:pt>
    <dgm:pt modelId="{CB528919-9604-4B49-AD2C-8997163F7B63}" type="pres">
      <dgm:prSet presAssocID="{325FFE82-B767-4140-933D-B56C68B5F279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AC7C4-0A1F-4732-9210-3C6DE55F56F0}" type="pres">
      <dgm:prSet presAssocID="{2EF866A4-DCE5-406D-834D-01217F19D650}" presName="spV" presStyleCnt="0"/>
      <dgm:spPr/>
      <dgm:t>
        <a:bodyPr/>
        <a:lstStyle/>
        <a:p>
          <a:endParaRPr lang="en-US"/>
        </a:p>
      </dgm:t>
    </dgm:pt>
    <dgm:pt modelId="{F0B6E0DD-6103-4FCE-8D34-557F7785E964}" type="pres">
      <dgm:prSet presAssocID="{AB0C7D82-2E0E-4805-979D-B081C2D317AB}" presName="linNode" presStyleCnt="0"/>
      <dgm:spPr/>
      <dgm:t>
        <a:bodyPr/>
        <a:lstStyle/>
        <a:p>
          <a:endParaRPr lang="en-US"/>
        </a:p>
      </dgm:t>
    </dgm:pt>
    <dgm:pt modelId="{1AA9443D-F0C7-4BEA-92A4-FF1AF5E7339C}" type="pres">
      <dgm:prSet presAssocID="{AB0C7D82-2E0E-4805-979D-B081C2D317AB}" presName="parTx" presStyleLbl="revTx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DAB0B-1E70-4D41-8415-414E35C86A49}" type="pres">
      <dgm:prSet presAssocID="{AB0C7D82-2E0E-4805-979D-B081C2D317AB}" presName="bracket" presStyleLbl="parChTrans1D1" presStyleIdx="5" presStyleCnt="6"/>
      <dgm:spPr/>
      <dgm:t>
        <a:bodyPr/>
        <a:lstStyle/>
        <a:p>
          <a:endParaRPr lang="en-US"/>
        </a:p>
      </dgm:t>
    </dgm:pt>
    <dgm:pt modelId="{C1485B3C-446B-47A8-A3C9-388F1F5905D0}" type="pres">
      <dgm:prSet presAssocID="{AB0C7D82-2E0E-4805-979D-B081C2D317AB}" presName="spH" presStyleCnt="0"/>
      <dgm:spPr/>
      <dgm:t>
        <a:bodyPr/>
        <a:lstStyle/>
        <a:p>
          <a:endParaRPr lang="en-US"/>
        </a:p>
      </dgm:t>
    </dgm:pt>
    <dgm:pt modelId="{7A2BA34A-9359-43B9-B338-BF09AE9C145B}" type="pres">
      <dgm:prSet presAssocID="{AB0C7D82-2E0E-4805-979D-B081C2D317AB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9BB6E3-5C8E-4663-835E-78EB4D51E4B6}" srcId="{A9AE1DAD-7573-4F76-B162-5398E23478BA}" destId="{E5CB5F8D-A1FE-4142-A88B-FCE491ADC94B}" srcOrd="1" destOrd="0" parTransId="{6E0AE6F4-5741-4692-8AD4-8796C527F5AB}" sibTransId="{31EF94E6-ACF7-4EB8-80B7-72DFC9042CA5}"/>
    <dgm:cxn modelId="{316BA3C3-431F-4A2D-A5F0-45E596903D27}" type="presOf" srcId="{01D50D16-18A1-4E10-AF1B-6699426217AA}" destId="{7A2BA34A-9359-43B9-B338-BF09AE9C145B}" srcOrd="0" destOrd="0" presId="urn:diagrams.loki3.com/BracketList"/>
    <dgm:cxn modelId="{ACF42B9D-FEFD-45C4-A966-2B689DDDE5CE}" srcId="{E5CB5F8D-A1FE-4142-A88B-FCE491ADC94B}" destId="{2E1084F5-719B-48E3-992B-70D6541092A8}" srcOrd="0" destOrd="0" parTransId="{E13CFAF3-2A18-4CF8-BFA4-BAD6B8CC1E86}" sibTransId="{41538702-8071-4883-9733-9A94EAE71815}"/>
    <dgm:cxn modelId="{05CC6F0C-DC09-44C6-B9F4-EB5AFE9497AE}" srcId="{325FFE82-B767-4140-933D-B56C68B5F279}" destId="{587D0FF5-6655-48F6-A459-17ECE4D7A1C1}" srcOrd="0" destOrd="0" parTransId="{837DB6F0-2850-499C-A4B1-E1D5E30D44F8}" sibTransId="{D3500B16-15AB-4AE3-8D3E-03CDF9B8594F}"/>
    <dgm:cxn modelId="{475FD09A-BBD7-4ECA-9E0E-2DC8BE0709FB}" srcId="{A9AE1DAD-7573-4F76-B162-5398E23478BA}" destId="{9FDA9EE4-3D94-48A6-9E53-220A29B9A052}" srcOrd="0" destOrd="0" parTransId="{FF2C19AD-8618-441E-9AAB-ABE2BE2049A7}" sibTransId="{9B4388C0-BE75-4467-ABB9-0994B517367A}"/>
    <dgm:cxn modelId="{74FC41F1-5DED-4CB0-87EC-E06BA617A957}" type="presOf" srcId="{AC122975-ECAB-47FB-86F8-2545C51C6A5F}" destId="{FC0EA9BB-EC44-4E1D-884F-096DE6A1BF89}" srcOrd="0" destOrd="0" presId="urn:diagrams.loki3.com/BracketList"/>
    <dgm:cxn modelId="{7CFA1105-F1F3-45FF-8A73-0BC04C13DB97}" srcId="{A9AE1DAD-7573-4F76-B162-5398E23478BA}" destId="{AB0C7D82-2E0E-4805-979D-B081C2D317AB}" srcOrd="5" destOrd="0" parTransId="{0B1E2AE2-64E7-4216-8E62-B46C45A1A3F1}" sibTransId="{89A6A66E-F835-4457-8646-0FE78F3C68DC}"/>
    <dgm:cxn modelId="{101ED922-9EA4-4889-992A-50B640F9F0BE}" srcId="{F9F87510-D995-4315-BB26-DA52E583E348}" destId="{E8AEA84B-D4F9-43EE-95DD-3CC74BFB5D09}" srcOrd="0" destOrd="0" parTransId="{75C33C18-FBA3-4F09-BAF6-E4A164D75CF8}" sibTransId="{A1E93402-499D-4C09-93BE-F11FF3A3CBA9}"/>
    <dgm:cxn modelId="{56E47CE9-BD21-4CC7-8D44-E09F191F32CB}" srcId="{A9AE1DAD-7573-4F76-B162-5398E23478BA}" destId="{F9F87510-D995-4315-BB26-DA52E583E348}" srcOrd="2" destOrd="0" parTransId="{FEBF1C56-E790-49C3-80A0-0C2CB8308AE2}" sibTransId="{BBFF41CE-64CD-4D66-9341-EB79CDAC8431}"/>
    <dgm:cxn modelId="{B0FC1F0A-5517-47F1-AC3D-837950C08C84}" srcId="{A9AE1DAD-7573-4F76-B162-5398E23478BA}" destId="{AC122975-ECAB-47FB-86F8-2545C51C6A5F}" srcOrd="3" destOrd="0" parTransId="{7623A792-4A1C-4317-82A7-446E8EAC94B1}" sibTransId="{5C6AE3AB-0EED-4DF9-B947-DEA2CB18CDC8}"/>
    <dgm:cxn modelId="{2AC766CC-644A-4999-80EC-051849ABD8E1}" type="presOf" srcId="{587D0FF5-6655-48F6-A459-17ECE4D7A1C1}" destId="{CB528919-9604-4B49-AD2C-8997163F7B63}" srcOrd="0" destOrd="0" presId="urn:diagrams.loki3.com/BracketList"/>
    <dgm:cxn modelId="{6D4C8E09-7DFA-4C0C-8F74-05D7252366E4}" type="presOf" srcId="{A9AE1DAD-7573-4F76-B162-5398E23478BA}" destId="{E7A5A3B5-C6FC-448F-9CCA-130FDFB5A697}" srcOrd="0" destOrd="0" presId="urn:diagrams.loki3.com/BracketList"/>
    <dgm:cxn modelId="{A6505CBE-A41C-45F7-AF62-93E543878637}" type="presOf" srcId="{E8AEA84B-D4F9-43EE-95DD-3CC74BFB5D09}" destId="{C41973B3-0B8E-4B1A-A498-4FC0A1834C41}" srcOrd="0" destOrd="0" presId="urn:diagrams.loki3.com/BracketList"/>
    <dgm:cxn modelId="{0C8B9F24-10AB-4B99-93B6-FEDD439C6805}" type="presOf" srcId="{59155B34-2940-4EBA-9576-EAA0175741C5}" destId="{12788513-77D6-4A40-9D3E-3EFA5E2A7957}" srcOrd="0" destOrd="0" presId="urn:diagrams.loki3.com/BracketList"/>
    <dgm:cxn modelId="{C8E7CD0E-EEE4-4F5D-9BF6-8F92DD9598D4}" type="presOf" srcId="{841D59B4-6DFD-4311-8738-9419F7D73189}" destId="{28472260-1188-4095-9B0C-EAD97CAE759B}" srcOrd="0" destOrd="0" presId="urn:diagrams.loki3.com/BracketList"/>
    <dgm:cxn modelId="{44A16A92-65D0-47C8-9EBF-5ED657B3460B}" type="presOf" srcId="{325FFE82-B767-4140-933D-B56C68B5F279}" destId="{EB8648CB-5D17-493A-B1F3-62F4B88CB91D}" srcOrd="0" destOrd="0" presId="urn:diagrams.loki3.com/BracketList"/>
    <dgm:cxn modelId="{DA3F6654-A0AF-4DBB-B403-B2B9315E8FF3}" type="presOf" srcId="{F9F87510-D995-4315-BB26-DA52E583E348}" destId="{AFF67744-AD4A-42DE-8285-6B73630549D5}" srcOrd="0" destOrd="0" presId="urn:diagrams.loki3.com/BracketList"/>
    <dgm:cxn modelId="{39BC8079-7927-4A6B-8F10-2A43087B62FE}" srcId="{9FDA9EE4-3D94-48A6-9E53-220A29B9A052}" destId="{59155B34-2940-4EBA-9576-EAA0175741C5}" srcOrd="0" destOrd="0" parTransId="{777072D6-C639-483A-A2E3-487064E45D9B}" sibTransId="{422F8A4B-BD96-48C1-9711-4A25CA722D32}"/>
    <dgm:cxn modelId="{AF62CECE-C61F-43C0-A62D-8D93FD4A710B}" type="presOf" srcId="{E5CB5F8D-A1FE-4142-A88B-FCE491ADC94B}" destId="{68F78345-BCAC-46EB-A307-C449DE23F85D}" srcOrd="0" destOrd="0" presId="urn:diagrams.loki3.com/BracketList"/>
    <dgm:cxn modelId="{F19479F0-679E-4600-9839-B916ECB16352}" srcId="{A9AE1DAD-7573-4F76-B162-5398E23478BA}" destId="{325FFE82-B767-4140-933D-B56C68B5F279}" srcOrd="4" destOrd="0" parTransId="{CEB7EE88-6C9D-451D-9B85-797FDF623CC3}" sibTransId="{2EF866A4-DCE5-406D-834D-01217F19D650}"/>
    <dgm:cxn modelId="{07E81FB2-1281-461D-9354-142896FE6760}" srcId="{AC122975-ECAB-47FB-86F8-2545C51C6A5F}" destId="{841D59B4-6DFD-4311-8738-9419F7D73189}" srcOrd="0" destOrd="0" parTransId="{7A4557EB-DDBE-4570-B3B5-86BB690698D0}" sibTransId="{D2B6C4CD-B776-46BB-B936-BCCDA92D5A82}"/>
    <dgm:cxn modelId="{A63CC0F6-B05A-48DA-A3FD-3C2DE37975AE}" type="presOf" srcId="{9FDA9EE4-3D94-48A6-9E53-220A29B9A052}" destId="{30C5016F-B845-4D16-B536-2C9869699A86}" srcOrd="0" destOrd="0" presId="urn:diagrams.loki3.com/BracketList"/>
    <dgm:cxn modelId="{99FFDE34-F902-4285-9958-986B9E233B2D}" srcId="{AB0C7D82-2E0E-4805-979D-B081C2D317AB}" destId="{01D50D16-18A1-4E10-AF1B-6699426217AA}" srcOrd="0" destOrd="0" parTransId="{C627D670-244F-43ED-B2B9-6C2495D33861}" sibTransId="{820EECBD-E927-496C-8906-A31A9721F4D6}"/>
    <dgm:cxn modelId="{20A384D4-0478-4247-91BF-0D37D28BD972}" type="presOf" srcId="{AB0C7D82-2E0E-4805-979D-B081C2D317AB}" destId="{1AA9443D-F0C7-4BEA-92A4-FF1AF5E7339C}" srcOrd="0" destOrd="0" presId="urn:diagrams.loki3.com/BracketList"/>
    <dgm:cxn modelId="{523ECE71-035D-4108-8E4D-2DE1249BA5A4}" type="presOf" srcId="{2E1084F5-719B-48E3-992B-70D6541092A8}" destId="{6BC1E287-51F0-4719-AD0C-75510B4E79F4}" srcOrd="0" destOrd="0" presId="urn:diagrams.loki3.com/BracketList"/>
    <dgm:cxn modelId="{857DF711-32F3-4854-83C1-DAFEC562A463}" type="presParOf" srcId="{E7A5A3B5-C6FC-448F-9CCA-130FDFB5A697}" destId="{E5807B53-6FA6-4398-91FE-26499FAD4C33}" srcOrd="0" destOrd="0" presId="urn:diagrams.loki3.com/BracketList"/>
    <dgm:cxn modelId="{5603F73A-C4EC-4326-A5EF-7ED57C3D778E}" type="presParOf" srcId="{E5807B53-6FA6-4398-91FE-26499FAD4C33}" destId="{30C5016F-B845-4D16-B536-2C9869699A86}" srcOrd="0" destOrd="0" presId="urn:diagrams.loki3.com/BracketList"/>
    <dgm:cxn modelId="{D179E28E-0569-4D27-92CF-C5BAAB7F2F73}" type="presParOf" srcId="{E5807B53-6FA6-4398-91FE-26499FAD4C33}" destId="{DA4F8D97-1A1F-4AD1-BE25-CD8E3462972C}" srcOrd="1" destOrd="0" presId="urn:diagrams.loki3.com/BracketList"/>
    <dgm:cxn modelId="{4D8C1DFA-301D-43BB-913C-BE10B644686E}" type="presParOf" srcId="{E5807B53-6FA6-4398-91FE-26499FAD4C33}" destId="{D4CD584D-F389-46A8-A7B4-520440B4B3AD}" srcOrd="2" destOrd="0" presId="urn:diagrams.loki3.com/BracketList"/>
    <dgm:cxn modelId="{E5C7728E-E43F-4982-A073-813842F2681B}" type="presParOf" srcId="{E5807B53-6FA6-4398-91FE-26499FAD4C33}" destId="{12788513-77D6-4A40-9D3E-3EFA5E2A7957}" srcOrd="3" destOrd="0" presId="urn:diagrams.loki3.com/BracketList"/>
    <dgm:cxn modelId="{6661B49E-2083-4358-B630-EFC300DA89AC}" type="presParOf" srcId="{E7A5A3B5-C6FC-448F-9CCA-130FDFB5A697}" destId="{75382813-22D3-46F4-BBE1-4E1626B530CA}" srcOrd="1" destOrd="0" presId="urn:diagrams.loki3.com/BracketList"/>
    <dgm:cxn modelId="{F00088E2-ECA4-481A-B3D6-8CE949465727}" type="presParOf" srcId="{E7A5A3B5-C6FC-448F-9CCA-130FDFB5A697}" destId="{028B0607-60EA-4606-A460-15DD62F93E51}" srcOrd="2" destOrd="0" presId="urn:diagrams.loki3.com/BracketList"/>
    <dgm:cxn modelId="{8C1DC122-F865-44BF-9E21-EDF2A6EDBDB2}" type="presParOf" srcId="{028B0607-60EA-4606-A460-15DD62F93E51}" destId="{68F78345-BCAC-46EB-A307-C449DE23F85D}" srcOrd="0" destOrd="0" presId="urn:diagrams.loki3.com/BracketList"/>
    <dgm:cxn modelId="{2C446406-A462-4D0F-BAE0-9FD9A2994F2A}" type="presParOf" srcId="{028B0607-60EA-4606-A460-15DD62F93E51}" destId="{94C0CB83-F33F-4EB0-90C0-E2E259C32D61}" srcOrd="1" destOrd="0" presId="urn:diagrams.loki3.com/BracketList"/>
    <dgm:cxn modelId="{9DC307C2-B95F-46B6-BA98-E422763CBE7A}" type="presParOf" srcId="{028B0607-60EA-4606-A460-15DD62F93E51}" destId="{E3333DDE-0420-475D-B613-389F26D6799B}" srcOrd="2" destOrd="0" presId="urn:diagrams.loki3.com/BracketList"/>
    <dgm:cxn modelId="{7A0EC63E-487B-4C97-8ED5-D81772F19C27}" type="presParOf" srcId="{028B0607-60EA-4606-A460-15DD62F93E51}" destId="{6BC1E287-51F0-4719-AD0C-75510B4E79F4}" srcOrd="3" destOrd="0" presId="urn:diagrams.loki3.com/BracketList"/>
    <dgm:cxn modelId="{EA6E5496-B8B2-4917-83D6-6159729C3D25}" type="presParOf" srcId="{E7A5A3B5-C6FC-448F-9CCA-130FDFB5A697}" destId="{5FA62092-DF69-4876-88E5-6F44E1497BBA}" srcOrd="3" destOrd="0" presId="urn:diagrams.loki3.com/BracketList"/>
    <dgm:cxn modelId="{5BF85266-F21C-40A5-94AB-E6AAEC23C9DA}" type="presParOf" srcId="{E7A5A3B5-C6FC-448F-9CCA-130FDFB5A697}" destId="{F4918C20-A869-4245-A8F4-18C01F00BD22}" srcOrd="4" destOrd="0" presId="urn:diagrams.loki3.com/BracketList"/>
    <dgm:cxn modelId="{6D058ED0-6039-4463-AC4E-C41CBA376E5E}" type="presParOf" srcId="{F4918C20-A869-4245-A8F4-18C01F00BD22}" destId="{AFF67744-AD4A-42DE-8285-6B73630549D5}" srcOrd="0" destOrd="0" presId="urn:diagrams.loki3.com/BracketList"/>
    <dgm:cxn modelId="{CB472C2A-1456-4FF8-B7F9-F02B143617DA}" type="presParOf" srcId="{F4918C20-A869-4245-A8F4-18C01F00BD22}" destId="{5C9E464D-4913-44BA-9117-7E24473E631D}" srcOrd="1" destOrd="0" presId="urn:diagrams.loki3.com/BracketList"/>
    <dgm:cxn modelId="{5E618DE1-81CA-4503-A20F-062C90C6FCC5}" type="presParOf" srcId="{F4918C20-A869-4245-A8F4-18C01F00BD22}" destId="{C4AA42D2-FEE4-4F42-9108-E063D962CE7F}" srcOrd="2" destOrd="0" presId="urn:diagrams.loki3.com/BracketList"/>
    <dgm:cxn modelId="{8C72D1B0-5CB6-41F5-ADF8-01D9DD293568}" type="presParOf" srcId="{F4918C20-A869-4245-A8F4-18C01F00BD22}" destId="{C41973B3-0B8E-4B1A-A498-4FC0A1834C41}" srcOrd="3" destOrd="0" presId="urn:diagrams.loki3.com/BracketList"/>
    <dgm:cxn modelId="{5AAD0C94-075D-4659-91B3-EF594DF44383}" type="presParOf" srcId="{E7A5A3B5-C6FC-448F-9CCA-130FDFB5A697}" destId="{509CC678-259D-4BC0-A91D-6916C78B3ED9}" srcOrd="5" destOrd="0" presId="urn:diagrams.loki3.com/BracketList"/>
    <dgm:cxn modelId="{ECCFDFF7-4ADB-453B-BD6E-5A4FA24EC46C}" type="presParOf" srcId="{E7A5A3B5-C6FC-448F-9CCA-130FDFB5A697}" destId="{843DDFE9-2221-42EC-A676-F3D38D5A4132}" srcOrd="6" destOrd="0" presId="urn:diagrams.loki3.com/BracketList"/>
    <dgm:cxn modelId="{F9F1ED82-0351-43FA-B101-9521B349DD91}" type="presParOf" srcId="{843DDFE9-2221-42EC-A676-F3D38D5A4132}" destId="{FC0EA9BB-EC44-4E1D-884F-096DE6A1BF89}" srcOrd="0" destOrd="0" presId="urn:diagrams.loki3.com/BracketList"/>
    <dgm:cxn modelId="{FC5812AB-54AE-4B71-8627-4B34D3DB7A6E}" type="presParOf" srcId="{843DDFE9-2221-42EC-A676-F3D38D5A4132}" destId="{369346A5-276B-4B1C-9E3F-F4628AC97548}" srcOrd="1" destOrd="0" presId="urn:diagrams.loki3.com/BracketList"/>
    <dgm:cxn modelId="{1130E99B-D2DB-43CB-8A6F-0F5EF4ED53E0}" type="presParOf" srcId="{843DDFE9-2221-42EC-A676-F3D38D5A4132}" destId="{65E9CE37-8D00-4E7D-9E18-FD02F02C8AB7}" srcOrd="2" destOrd="0" presId="urn:diagrams.loki3.com/BracketList"/>
    <dgm:cxn modelId="{E6254554-B952-431D-B999-17C9C4419466}" type="presParOf" srcId="{843DDFE9-2221-42EC-A676-F3D38D5A4132}" destId="{28472260-1188-4095-9B0C-EAD97CAE759B}" srcOrd="3" destOrd="0" presId="urn:diagrams.loki3.com/BracketList"/>
    <dgm:cxn modelId="{C11CEA13-968A-44E6-BF04-E33C6653C058}" type="presParOf" srcId="{E7A5A3B5-C6FC-448F-9CCA-130FDFB5A697}" destId="{62AB736A-1FD9-42EE-BB41-02B8D5EB42E3}" srcOrd="7" destOrd="0" presId="urn:diagrams.loki3.com/BracketList"/>
    <dgm:cxn modelId="{3CD1D997-3731-41A6-800C-230D55132657}" type="presParOf" srcId="{E7A5A3B5-C6FC-448F-9CCA-130FDFB5A697}" destId="{52A9FE24-195E-4E6D-9AA2-B6F48FF5DC4B}" srcOrd="8" destOrd="0" presId="urn:diagrams.loki3.com/BracketList"/>
    <dgm:cxn modelId="{4DE6BA6E-E3A1-4631-A37A-8877183EEAB1}" type="presParOf" srcId="{52A9FE24-195E-4E6D-9AA2-B6F48FF5DC4B}" destId="{EB8648CB-5D17-493A-B1F3-62F4B88CB91D}" srcOrd="0" destOrd="0" presId="urn:diagrams.loki3.com/BracketList"/>
    <dgm:cxn modelId="{57C4D682-FB8B-430D-9DD5-8401E79B350C}" type="presParOf" srcId="{52A9FE24-195E-4E6D-9AA2-B6F48FF5DC4B}" destId="{30B8CFAE-6CF9-4916-A344-C2AA207B47BE}" srcOrd="1" destOrd="0" presId="urn:diagrams.loki3.com/BracketList"/>
    <dgm:cxn modelId="{88E6A532-14CA-42FD-938F-3E278F893B0D}" type="presParOf" srcId="{52A9FE24-195E-4E6D-9AA2-B6F48FF5DC4B}" destId="{6CF7AA95-531C-4F7F-AE45-E52AFBBE7230}" srcOrd="2" destOrd="0" presId="urn:diagrams.loki3.com/BracketList"/>
    <dgm:cxn modelId="{26BFCE31-F53F-40EC-B49D-8FF431EFC694}" type="presParOf" srcId="{52A9FE24-195E-4E6D-9AA2-B6F48FF5DC4B}" destId="{CB528919-9604-4B49-AD2C-8997163F7B63}" srcOrd="3" destOrd="0" presId="urn:diagrams.loki3.com/BracketList"/>
    <dgm:cxn modelId="{71DBE062-F711-4FE1-B73C-E827D14DF1C2}" type="presParOf" srcId="{E7A5A3B5-C6FC-448F-9CCA-130FDFB5A697}" destId="{2ADAC7C4-0A1F-4732-9210-3C6DE55F56F0}" srcOrd="9" destOrd="0" presId="urn:diagrams.loki3.com/BracketList"/>
    <dgm:cxn modelId="{C781B093-D08B-454A-A10D-43B8D52799F0}" type="presParOf" srcId="{E7A5A3B5-C6FC-448F-9CCA-130FDFB5A697}" destId="{F0B6E0DD-6103-4FCE-8D34-557F7785E964}" srcOrd="10" destOrd="0" presId="urn:diagrams.loki3.com/BracketList"/>
    <dgm:cxn modelId="{861C122E-311C-4923-9392-5175AD8E85C7}" type="presParOf" srcId="{F0B6E0DD-6103-4FCE-8D34-557F7785E964}" destId="{1AA9443D-F0C7-4BEA-92A4-FF1AF5E7339C}" srcOrd="0" destOrd="0" presId="urn:diagrams.loki3.com/BracketList"/>
    <dgm:cxn modelId="{6685E45E-B23A-40AA-8361-E189F9659248}" type="presParOf" srcId="{F0B6E0DD-6103-4FCE-8D34-557F7785E964}" destId="{105DAB0B-1E70-4D41-8415-414E35C86A49}" srcOrd="1" destOrd="0" presId="urn:diagrams.loki3.com/BracketList"/>
    <dgm:cxn modelId="{E3C4D4B4-D41E-44E5-9400-D8E574E4BAFC}" type="presParOf" srcId="{F0B6E0DD-6103-4FCE-8D34-557F7785E964}" destId="{C1485B3C-446B-47A8-A3C9-388F1F5905D0}" srcOrd="2" destOrd="0" presId="urn:diagrams.loki3.com/BracketList"/>
    <dgm:cxn modelId="{6B1B8D03-C0C9-4335-8409-BCAAAC1CE087}" type="presParOf" srcId="{F0B6E0DD-6103-4FCE-8D34-557F7785E964}" destId="{7A2BA34A-9359-43B9-B338-BF09AE9C145B}" srcOrd="3" destOrd="0" presId="urn:diagrams.loki3.com/Bracket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9A3ACF-6CB8-4288-92BD-3156A1653935}" type="doc">
      <dgm:prSet loTypeId="urn:microsoft.com/office/officeart/2005/8/layout/lProcess2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38C7-3BEA-4336-B8BE-5B9240200F71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Year</a:t>
          </a:r>
        </a:p>
      </dgm:t>
    </dgm:pt>
    <dgm:pt modelId="{B989BA4B-2A67-4EE0-B2FE-3C5AF5922CC5}" type="parTrans" cxnId="{DDA41C72-7667-4F8E-AE3A-772EBEA8D668}">
      <dgm:prSet/>
      <dgm:spPr/>
      <dgm:t>
        <a:bodyPr/>
        <a:lstStyle/>
        <a:p>
          <a:endParaRPr lang="en-US"/>
        </a:p>
      </dgm:t>
    </dgm:pt>
    <dgm:pt modelId="{38B6D9EA-0838-4E81-B60F-AF30C1E34098}" type="sibTrans" cxnId="{DDA41C72-7667-4F8E-AE3A-772EBEA8D668}">
      <dgm:prSet/>
      <dgm:spPr/>
      <dgm:t>
        <a:bodyPr/>
        <a:lstStyle/>
        <a:p>
          <a:endParaRPr lang="en-US"/>
        </a:p>
      </dgm:t>
    </dgm:pt>
    <dgm:pt modelId="{A1C1ED67-D118-4A1C-917B-8675B258407A}">
      <dgm:prSet phldrT="[Text]" custT="1"/>
      <dgm:spPr/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2012</a:t>
          </a:r>
        </a:p>
      </dgm:t>
    </dgm:pt>
    <dgm:pt modelId="{618AA8E7-218D-46DB-BFF8-F5B5C75D59A3}" type="parTrans" cxnId="{89960C62-F3FC-443F-9ED5-BC111DAA3693}">
      <dgm:prSet/>
      <dgm:spPr/>
      <dgm:t>
        <a:bodyPr/>
        <a:lstStyle/>
        <a:p>
          <a:endParaRPr lang="en-US"/>
        </a:p>
      </dgm:t>
    </dgm:pt>
    <dgm:pt modelId="{0C0397B5-235A-4068-96C1-4D0F225EE840}" type="sibTrans" cxnId="{89960C62-F3FC-443F-9ED5-BC111DAA3693}">
      <dgm:prSet/>
      <dgm:spPr/>
      <dgm:t>
        <a:bodyPr/>
        <a:lstStyle/>
        <a:p>
          <a:endParaRPr lang="en-US"/>
        </a:p>
      </dgm:t>
    </dgm:pt>
    <dgm:pt modelId="{F07A6CC4-1C5B-4323-A2C0-2AA89A712256}">
      <dgm:prSet phldrT="[Text]" custT="1"/>
      <dgm:spPr/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2015</a:t>
          </a:r>
        </a:p>
      </dgm:t>
    </dgm:pt>
    <dgm:pt modelId="{BBF5CE84-8EA7-4C08-9F03-4FDE1582E360}" type="parTrans" cxnId="{1DEABFB4-8D03-4C47-8F7D-2851BBDDBC58}">
      <dgm:prSet/>
      <dgm:spPr/>
      <dgm:t>
        <a:bodyPr/>
        <a:lstStyle/>
        <a:p>
          <a:endParaRPr lang="en-US"/>
        </a:p>
      </dgm:t>
    </dgm:pt>
    <dgm:pt modelId="{E331AD62-07E1-410F-B30A-1A5D2823423C}" type="sibTrans" cxnId="{1DEABFB4-8D03-4C47-8F7D-2851BBDDBC58}">
      <dgm:prSet/>
      <dgm:spPr/>
      <dgm:t>
        <a:bodyPr/>
        <a:lstStyle/>
        <a:p>
          <a:endParaRPr lang="en-US"/>
        </a:p>
      </dgm:t>
    </dgm:pt>
    <dgm:pt modelId="{93C66C30-5D6A-47A9-9D83-27B652F04128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Nominal </a:t>
          </a:r>
          <a:endParaRPr lang="en-US" sz="2400" dirty="0" smtClean="0">
            <a:latin typeface="Franklin Gothic Medium Cond" panose="020B0606030402020204" pitchFamily="34" charset="0"/>
          </a:endParaRPr>
        </a:p>
        <a:p>
          <a:r>
            <a:rPr lang="en-US" sz="2400" dirty="0" smtClean="0">
              <a:latin typeface="Franklin Gothic Medium Cond" panose="020B0606030402020204" pitchFamily="34" charset="0"/>
            </a:rPr>
            <a:t>Interest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B877FE11-7CF7-4FFF-9AB4-B41A5BB65D54}" type="parTrans" cxnId="{8A1069A2-1438-4BA8-8E43-E64E193BF653}">
      <dgm:prSet/>
      <dgm:spPr/>
      <dgm:t>
        <a:bodyPr/>
        <a:lstStyle/>
        <a:p>
          <a:endParaRPr lang="en-US"/>
        </a:p>
      </dgm:t>
    </dgm:pt>
    <dgm:pt modelId="{759F6BC3-0D55-4A9B-9DE9-EC99912F5DE7}" type="sibTrans" cxnId="{8A1069A2-1438-4BA8-8E43-E64E193BF653}">
      <dgm:prSet/>
      <dgm:spPr/>
      <dgm:t>
        <a:bodyPr/>
        <a:lstStyle/>
        <a:p>
          <a:endParaRPr lang="en-US"/>
        </a:p>
      </dgm:t>
    </dgm:pt>
    <dgm:pt modelId="{2E4B9FB6-886A-452B-8115-7BCF05979F1E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9.25%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SBI 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BABC9422-1BC7-49B0-9395-F2F334944890}" type="parTrans" cxnId="{00E37228-F2AC-44D0-8572-155730483C33}">
      <dgm:prSet/>
      <dgm:spPr/>
      <dgm:t>
        <a:bodyPr/>
        <a:lstStyle/>
        <a:p>
          <a:endParaRPr lang="en-US"/>
        </a:p>
      </dgm:t>
    </dgm:pt>
    <dgm:pt modelId="{FD0B50C3-7D19-49AF-B761-3EF25127785A}" type="sibTrans" cxnId="{00E37228-F2AC-44D0-8572-155730483C33}">
      <dgm:prSet/>
      <dgm:spPr/>
      <dgm:t>
        <a:bodyPr/>
        <a:lstStyle/>
        <a:p>
          <a:endParaRPr lang="en-US"/>
        </a:p>
      </dgm:t>
    </dgm:pt>
    <dgm:pt modelId="{AD91994B-D84A-4905-90BB-9082D57AE21B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Minus </a:t>
          </a:r>
          <a:endParaRPr lang="en-US" sz="2400" dirty="0" smtClean="0">
            <a:latin typeface="Franklin Gothic Medium Cond" panose="020B0606030402020204" pitchFamily="34" charset="0"/>
          </a:endParaRPr>
        </a:p>
        <a:p>
          <a:r>
            <a:rPr lang="en-US" sz="2400" dirty="0" smtClean="0">
              <a:latin typeface="Franklin Gothic Medium Cond" panose="020B0606030402020204" pitchFamily="34" charset="0"/>
            </a:rPr>
            <a:t>Inflation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826CA65D-3D3A-4F05-AEC6-B25A4720860C}" type="parTrans" cxnId="{B8C2BE4D-BEC8-402D-A302-161DE00E7C15}">
      <dgm:prSet/>
      <dgm:spPr/>
      <dgm:t>
        <a:bodyPr/>
        <a:lstStyle/>
        <a:p>
          <a:endParaRPr lang="en-US"/>
        </a:p>
      </dgm:t>
    </dgm:pt>
    <dgm:pt modelId="{55425E88-AF54-4C8B-849E-6C0AE56F0639}" type="sibTrans" cxnId="{B8C2BE4D-BEC8-402D-A302-161DE00E7C15}">
      <dgm:prSet/>
      <dgm:spPr/>
      <dgm:t>
        <a:bodyPr/>
        <a:lstStyle/>
        <a:p>
          <a:endParaRPr lang="en-US"/>
        </a:p>
      </dgm:t>
    </dgm:pt>
    <dgm:pt modelId="{F76AA6F6-51BF-4761-B89D-CD1F95912819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-11%</a:t>
          </a:r>
        </a:p>
      </dgm:t>
    </dgm:pt>
    <dgm:pt modelId="{1B85980E-453B-4C57-8F97-8FC472381CBA}" type="parTrans" cxnId="{45CBA61B-53FC-4BB6-913B-C9146FECF962}">
      <dgm:prSet/>
      <dgm:spPr/>
      <dgm:t>
        <a:bodyPr/>
        <a:lstStyle/>
        <a:p>
          <a:endParaRPr lang="en-US"/>
        </a:p>
      </dgm:t>
    </dgm:pt>
    <dgm:pt modelId="{46882116-0919-4155-B05F-23FABA9CD596}" type="sibTrans" cxnId="{45CBA61B-53FC-4BB6-913B-C9146FECF962}">
      <dgm:prSet/>
      <dgm:spPr/>
      <dgm:t>
        <a:bodyPr/>
        <a:lstStyle/>
        <a:p>
          <a:endParaRPr lang="en-US"/>
        </a:p>
      </dgm:t>
    </dgm:pt>
    <dgm:pt modelId="{995CA89D-C1F8-4FEB-93B7-9ED65ECC85C3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-5.4</a:t>
          </a:r>
          <a:r>
            <a:rPr lang="en-US" sz="3600" dirty="0" smtClean="0">
              <a:latin typeface="Franklin Gothic Medium Cond" panose="020B0606030402020204" pitchFamily="34" charset="0"/>
            </a:rPr>
            <a:t>%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09090611-B284-4908-8814-E68F7FC0BDEB}" type="parTrans" cxnId="{1CE16A54-6109-49A7-B899-A14A959348F3}">
      <dgm:prSet/>
      <dgm:spPr/>
      <dgm:t>
        <a:bodyPr/>
        <a:lstStyle/>
        <a:p>
          <a:endParaRPr lang="en-US"/>
        </a:p>
      </dgm:t>
    </dgm:pt>
    <dgm:pt modelId="{68DB69FF-DEF2-4FE6-963E-4AFF1A822D0E}" type="sibTrans" cxnId="{1CE16A54-6109-49A7-B899-A14A959348F3}">
      <dgm:prSet/>
      <dgm:spPr/>
      <dgm:t>
        <a:bodyPr/>
        <a:lstStyle/>
        <a:p>
          <a:endParaRPr lang="en-US"/>
        </a:p>
      </dgm:t>
    </dgm:pt>
    <dgm:pt modelId="{29F74627-2E41-417A-A7F6-F93E792829A7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Real Interest Rate</a:t>
          </a:r>
        </a:p>
      </dgm:t>
    </dgm:pt>
    <dgm:pt modelId="{C4EE10E3-F082-4E85-A615-388E64E3BA90}" type="parTrans" cxnId="{032E6C54-7DB1-4403-81F5-CB538DEA691B}">
      <dgm:prSet/>
      <dgm:spPr/>
      <dgm:t>
        <a:bodyPr/>
        <a:lstStyle/>
        <a:p>
          <a:endParaRPr lang="en-US"/>
        </a:p>
      </dgm:t>
    </dgm:pt>
    <dgm:pt modelId="{0CAE316E-311C-4D51-A2BD-84BF6D9F8DEE}" type="sibTrans" cxnId="{032E6C54-7DB1-4403-81F5-CB538DEA691B}">
      <dgm:prSet/>
      <dgm:spPr/>
      <dgm:t>
        <a:bodyPr/>
        <a:lstStyle/>
        <a:p>
          <a:endParaRPr lang="en-US"/>
        </a:p>
      </dgm:t>
    </dgm:pt>
    <dgm:pt modelId="{4107C027-9C4F-44A4-9347-0FAEE476EC19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-1.75</a:t>
          </a:r>
        </a:p>
      </dgm:t>
    </dgm:pt>
    <dgm:pt modelId="{34A100E8-E5F2-4A63-80E3-3A660E0471D5}" type="parTrans" cxnId="{9785CC7A-C9B8-4389-A63A-E23B372B575B}">
      <dgm:prSet/>
      <dgm:spPr/>
      <dgm:t>
        <a:bodyPr/>
        <a:lstStyle/>
        <a:p>
          <a:endParaRPr lang="en-US"/>
        </a:p>
      </dgm:t>
    </dgm:pt>
    <dgm:pt modelId="{17045544-76CB-4188-A578-9B93F4161D7D}" type="sibTrans" cxnId="{9785CC7A-C9B8-4389-A63A-E23B372B575B}">
      <dgm:prSet/>
      <dgm:spPr/>
      <dgm:t>
        <a:bodyPr/>
        <a:lstStyle/>
        <a:p>
          <a:endParaRPr lang="en-US"/>
        </a:p>
      </dgm:t>
    </dgm:pt>
    <dgm:pt modelId="{BB0C4453-2B30-470A-ACA3-0BAF06AA0C52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7.00%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SBI 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8C7910D3-1FBD-4172-B4BA-9347125E8DC0}" type="parTrans" cxnId="{26A0012D-7B60-4419-9CF9-ABF1D640F145}">
      <dgm:prSet/>
      <dgm:spPr/>
      <dgm:t>
        <a:bodyPr/>
        <a:lstStyle/>
        <a:p>
          <a:endParaRPr lang="en-US"/>
        </a:p>
      </dgm:t>
    </dgm:pt>
    <dgm:pt modelId="{6F853893-7A02-4722-B6FA-D5240C224EDA}" type="sibTrans" cxnId="{26A0012D-7B60-4419-9CF9-ABF1D640F145}">
      <dgm:prSet/>
      <dgm:spPr/>
      <dgm:t>
        <a:bodyPr/>
        <a:lstStyle/>
        <a:p>
          <a:endParaRPr lang="en-US"/>
        </a:p>
      </dgm:t>
    </dgm:pt>
    <dgm:pt modelId="{855A0E7B-87D1-4AE9-87CE-5F32D7B43233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600" dirty="0">
              <a:latin typeface="Franklin Gothic Medium Cond" panose="020B0606030402020204" pitchFamily="34" charset="0"/>
            </a:rPr>
            <a:t>+1.6</a:t>
          </a:r>
        </a:p>
      </dgm:t>
    </dgm:pt>
    <dgm:pt modelId="{B097FBA3-6E8D-491C-B505-42EFFFF1579E}" type="parTrans" cxnId="{A616CA35-EF9A-464C-99A2-A5860A70C6C8}">
      <dgm:prSet/>
      <dgm:spPr/>
      <dgm:t>
        <a:bodyPr/>
        <a:lstStyle/>
        <a:p>
          <a:endParaRPr lang="en-US"/>
        </a:p>
      </dgm:t>
    </dgm:pt>
    <dgm:pt modelId="{C207DFE3-FA9B-4383-96DF-67C310C729AB}" type="sibTrans" cxnId="{A616CA35-EF9A-464C-99A2-A5860A70C6C8}">
      <dgm:prSet/>
      <dgm:spPr/>
      <dgm:t>
        <a:bodyPr/>
        <a:lstStyle/>
        <a:p>
          <a:endParaRPr lang="en-US"/>
        </a:p>
      </dgm:t>
    </dgm:pt>
    <dgm:pt modelId="{24A88B36-B667-425C-A0AA-491A596C086B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8.7%</a:t>
          </a:r>
          <a:b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</a:br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KVP</a:t>
          </a:r>
          <a:endParaRPr 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BBD3BAFB-2AD2-43E0-A3E8-F2D04C7474E5}" type="parTrans" cxnId="{3B328886-6166-49FE-88E4-7F417BC35C82}">
      <dgm:prSet/>
      <dgm:spPr/>
      <dgm:t>
        <a:bodyPr/>
        <a:lstStyle/>
        <a:p>
          <a:endParaRPr lang="en-US"/>
        </a:p>
      </dgm:t>
    </dgm:pt>
    <dgm:pt modelId="{175C4E0C-28C4-4D32-BA07-DF3AB40B0797}" type="sibTrans" cxnId="{3B328886-6166-49FE-88E4-7F417BC35C82}">
      <dgm:prSet/>
      <dgm:spPr/>
      <dgm:t>
        <a:bodyPr/>
        <a:lstStyle/>
        <a:p>
          <a:endParaRPr lang="en-US"/>
        </a:p>
      </dgm:t>
    </dgm:pt>
    <dgm:pt modelId="{93B6D9E1-E801-42D9-9C80-99825B30B5F2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2015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DE312486-AB28-4271-9013-4B0CAA0B55D5}" type="parTrans" cxnId="{BE2784C6-A56B-4D3D-8A49-7377F9EA7ADC}">
      <dgm:prSet/>
      <dgm:spPr/>
      <dgm:t>
        <a:bodyPr/>
        <a:lstStyle/>
        <a:p>
          <a:endParaRPr lang="en-US"/>
        </a:p>
      </dgm:t>
    </dgm:pt>
    <dgm:pt modelId="{0C2AA56F-1E16-4DC2-ACBD-E031FA0A80A7}" type="sibTrans" cxnId="{BE2784C6-A56B-4D3D-8A49-7377F9EA7ADC}">
      <dgm:prSet/>
      <dgm:spPr/>
      <dgm:t>
        <a:bodyPr/>
        <a:lstStyle/>
        <a:p>
          <a:endParaRPr lang="en-US"/>
        </a:p>
      </dgm:t>
    </dgm:pt>
    <dgm:pt modelId="{6D4EE5B8-E9C3-4C12-8041-9BC04D36D2B5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-5.4%</a:t>
          </a:r>
          <a:endParaRPr 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DFE44580-DA64-414E-A149-F9083600B18C}" type="parTrans" cxnId="{6B3B96F9-8BB8-47C5-B832-AC038CED05EE}">
      <dgm:prSet/>
      <dgm:spPr/>
      <dgm:t>
        <a:bodyPr/>
        <a:lstStyle/>
        <a:p>
          <a:endParaRPr lang="en-US"/>
        </a:p>
      </dgm:t>
    </dgm:pt>
    <dgm:pt modelId="{19778546-A009-46A1-BA4B-6A521D5060BC}" type="sibTrans" cxnId="{6B3B96F9-8BB8-47C5-B832-AC038CED05EE}">
      <dgm:prSet/>
      <dgm:spPr/>
      <dgm:t>
        <a:bodyPr/>
        <a:lstStyle/>
        <a:p>
          <a:endParaRPr lang="en-US"/>
        </a:p>
      </dgm:t>
    </dgm:pt>
    <dgm:pt modelId="{EB3D125F-739F-4D49-9337-C369E796C53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+3.3</a:t>
          </a:r>
          <a:endParaRPr 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gm:t>
    </dgm:pt>
    <dgm:pt modelId="{149907C5-6C8D-450C-8222-FE3E539699F9}" type="parTrans" cxnId="{6295CC72-96CE-4AFE-B443-70FAC833A765}">
      <dgm:prSet/>
      <dgm:spPr/>
      <dgm:t>
        <a:bodyPr/>
        <a:lstStyle/>
        <a:p>
          <a:endParaRPr lang="en-US"/>
        </a:p>
      </dgm:t>
    </dgm:pt>
    <dgm:pt modelId="{26D0E852-28D5-431A-95FC-D1E26DA83D82}" type="sibTrans" cxnId="{6295CC72-96CE-4AFE-B443-70FAC833A765}">
      <dgm:prSet/>
      <dgm:spPr/>
      <dgm:t>
        <a:bodyPr/>
        <a:lstStyle/>
        <a:p>
          <a:endParaRPr lang="en-US"/>
        </a:p>
      </dgm:t>
    </dgm:pt>
    <dgm:pt modelId="{FC7C0F29-6018-4407-91FE-6595BD4347D7}" type="pres">
      <dgm:prSet presAssocID="{619A3ACF-6CB8-4288-92BD-3156A165393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7227B1-62B4-4DD2-9753-B53ECCE0DC5B}" type="pres">
      <dgm:prSet presAssocID="{1C5E38C7-3BEA-4336-B8BE-5B9240200F71}" presName="compNode" presStyleCnt="0"/>
      <dgm:spPr/>
    </dgm:pt>
    <dgm:pt modelId="{F5E21416-11EF-465F-9558-6B8DFE732AAA}" type="pres">
      <dgm:prSet presAssocID="{1C5E38C7-3BEA-4336-B8BE-5B9240200F71}" presName="aNode" presStyleLbl="bgShp" presStyleIdx="0" presStyleCnt="4"/>
      <dgm:spPr/>
      <dgm:t>
        <a:bodyPr/>
        <a:lstStyle/>
        <a:p>
          <a:endParaRPr lang="en-US"/>
        </a:p>
      </dgm:t>
    </dgm:pt>
    <dgm:pt modelId="{26A8300D-D541-4E20-B344-B24F5D82384E}" type="pres">
      <dgm:prSet presAssocID="{1C5E38C7-3BEA-4336-B8BE-5B9240200F71}" presName="textNode" presStyleLbl="bgShp" presStyleIdx="0" presStyleCnt="4"/>
      <dgm:spPr/>
      <dgm:t>
        <a:bodyPr/>
        <a:lstStyle/>
        <a:p>
          <a:endParaRPr lang="en-US"/>
        </a:p>
      </dgm:t>
    </dgm:pt>
    <dgm:pt modelId="{F23455FA-FC4F-401E-91D8-8D1C127D2904}" type="pres">
      <dgm:prSet presAssocID="{1C5E38C7-3BEA-4336-B8BE-5B9240200F71}" presName="compChildNode" presStyleCnt="0"/>
      <dgm:spPr/>
    </dgm:pt>
    <dgm:pt modelId="{48133FCB-D472-4829-91B2-AD44C5D8FBF0}" type="pres">
      <dgm:prSet presAssocID="{1C5E38C7-3BEA-4336-B8BE-5B9240200F71}" presName="theInnerList" presStyleCnt="0"/>
      <dgm:spPr/>
    </dgm:pt>
    <dgm:pt modelId="{27BF976D-BEB3-4943-98AA-D510D685A8DE}" type="pres">
      <dgm:prSet presAssocID="{A1C1ED67-D118-4A1C-917B-8675B258407A}" presName="child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D0DD1-CECB-4EDC-878A-C38E1CF140D6}" type="pres">
      <dgm:prSet presAssocID="{A1C1ED67-D118-4A1C-917B-8675B258407A}" presName="aSpace2" presStyleCnt="0"/>
      <dgm:spPr/>
    </dgm:pt>
    <dgm:pt modelId="{AEA3F19C-CE06-4F53-BE95-88D409F2531F}" type="pres">
      <dgm:prSet presAssocID="{F07A6CC4-1C5B-4323-A2C0-2AA89A712256}" presName="child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3E9F7-F245-4981-9236-A4F0D29D5A36}" type="pres">
      <dgm:prSet presAssocID="{F07A6CC4-1C5B-4323-A2C0-2AA89A712256}" presName="aSpace2" presStyleCnt="0"/>
      <dgm:spPr/>
    </dgm:pt>
    <dgm:pt modelId="{ED58C4A5-44AA-4FA3-8CD8-E4F5597B84AF}" type="pres">
      <dgm:prSet presAssocID="{93B6D9E1-E801-42D9-9C80-99825B30B5F2}" presName="child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AEBE1-81F4-4448-896D-2F87C5AF7FC4}" type="pres">
      <dgm:prSet presAssocID="{1C5E38C7-3BEA-4336-B8BE-5B9240200F71}" presName="aSpace" presStyleCnt="0"/>
      <dgm:spPr/>
    </dgm:pt>
    <dgm:pt modelId="{3A794DFA-D892-4D7A-B4FA-4B04C5C5E963}" type="pres">
      <dgm:prSet presAssocID="{93C66C30-5D6A-47A9-9D83-27B652F04128}" presName="compNode" presStyleCnt="0"/>
      <dgm:spPr/>
    </dgm:pt>
    <dgm:pt modelId="{652C91FB-2520-41DE-BC31-F0B4E44DA184}" type="pres">
      <dgm:prSet presAssocID="{93C66C30-5D6A-47A9-9D83-27B652F04128}" presName="aNode" presStyleLbl="bgShp" presStyleIdx="1" presStyleCnt="4"/>
      <dgm:spPr/>
      <dgm:t>
        <a:bodyPr/>
        <a:lstStyle/>
        <a:p>
          <a:endParaRPr lang="en-US"/>
        </a:p>
      </dgm:t>
    </dgm:pt>
    <dgm:pt modelId="{7D28AFDE-91D0-42F1-9FC6-DC806FBD5052}" type="pres">
      <dgm:prSet presAssocID="{93C66C30-5D6A-47A9-9D83-27B652F04128}" presName="textNode" presStyleLbl="bgShp" presStyleIdx="1" presStyleCnt="4"/>
      <dgm:spPr/>
      <dgm:t>
        <a:bodyPr/>
        <a:lstStyle/>
        <a:p>
          <a:endParaRPr lang="en-US"/>
        </a:p>
      </dgm:t>
    </dgm:pt>
    <dgm:pt modelId="{24655541-A241-430C-B8AC-F652A061130A}" type="pres">
      <dgm:prSet presAssocID="{93C66C30-5D6A-47A9-9D83-27B652F04128}" presName="compChildNode" presStyleCnt="0"/>
      <dgm:spPr/>
    </dgm:pt>
    <dgm:pt modelId="{F280D587-DEC7-4026-AE53-BAFFA96A37ED}" type="pres">
      <dgm:prSet presAssocID="{93C66C30-5D6A-47A9-9D83-27B652F04128}" presName="theInnerList" presStyleCnt="0"/>
      <dgm:spPr/>
    </dgm:pt>
    <dgm:pt modelId="{F710272A-EC41-420D-A255-B364FF0F5932}" type="pres">
      <dgm:prSet presAssocID="{2E4B9FB6-886A-452B-8115-7BCF05979F1E}" presName="child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B85C5-1204-4A13-BC75-FEE2075FC422}" type="pres">
      <dgm:prSet presAssocID="{2E4B9FB6-886A-452B-8115-7BCF05979F1E}" presName="aSpace2" presStyleCnt="0"/>
      <dgm:spPr/>
    </dgm:pt>
    <dgm:pt modelId="{444D9615-5452-450D-8CC0-ECB95E195E33}" type="pres">
      <dgm:prSet presAssocID="{BB0C4453-2B30-470A-ACA3-0BAF06AA0C52}" presName="child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F5DE07-30AC-4FC9-A157-861B1F1A2FBE}" type="pres">
      <dgm:prSet presAssocID="{BB0C4453-2B30-470A-ACA3-0BAF06AA0C52}" presName="aSpace2" presStyleCnt="0"/>
      <dgm:spPr/>
    </dgm:pt>
    <dgm:pt modelId="{792AD452-1609-4A9B-98F2-012EEE588388}" type="pres">
      <dgm:prSet presAssocID="{24A88B36-B667-425C-A0AA-491A596C086B}" presName="child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75A9D-0878-4329-A5D2-6040B2597325}" type="pres">
      <dgm:prSet presAssocID="{93C66C30-5D6A-47A9-9D83-27B652F04128}" presName="aSpace" presStyleCnt="0"/>
      <dgm:spPr/>
    </dgm:pt>
    <dgm:pt modelId="{C1F62D8F-B64B-4AB1-BD56-98825DC5C8AE}" type="pres">
      <dgm:prSet presAssocID="{AD91994B-D84A-4905-90BB-9082D57AE21B}" presName="compNode" presStyleCnt="0"/>
      <dgm:spPr/>
    </dgm:pt>
    <dgm:pt modelId="{F48F9382-512F-4E93-B3E2-5BAA87E307FD}" type="pres">
      <dgm:prSet presAssocID="{AD91994B-D84A-4905-90BB-9082D57AE21B}" presName="aNode" presStyleLbl="bgShp" presStyleIdx="2" presStyleCnt="4"/>
      <dgm:spPr/>
      <dgm:t>
        <a:bodyPr/>
        <a:lstStyle/>
        <a:p>
          <a:endParaRPr lang="en-US"/>
        </a:p>
      </dgm:t>
    </dgm:pt>
    <dgm:pt modelId="{36FA47E4-C8F4-4E78-AB5E-EFBE92D028EA}" type="pres">
      <dgm:prSet presAssocID="{AD91994B-D84A-4905-90BB-9082D57AE21B}" presName="textNode" presStyleLbl="bgShp" presStyleIdx="2" presStyleCnt="4"/>
      <dgm:spPr/>
      <dgm:t>
        <a:bodyPr/>
        <a:lstStyle/>
        <a:p>
          <a:endParaRPr lang="en-US"/>
        </a:p>
      </dgm:t>
    </dgm:pt>
    <dgm:pt modelId="{5CAEEA47-AC46-49AE-B503-F038E38E88F7}" type="pres">
      <dgm:prSet presAssocID="{AD91994B-D84A-4905-90BB-9082D57AE21B}" presName="compChildNode" presStyleCnt="0"/>
      <dgm:spPr/>
    </dgm:pt>
    <dgm:pt modelId="{7D24F032-5CCD-4C44-BD4F-BB67C16C1F80}" type="pres">
      <dgm:prSet presAssocID="{AD91994B-D84A-4905-90BB-9082D57AE21B}" presName="theInnerList" presStyleCnt="0"/>
      <dgm:spPr/>
    </dgm:pt>
    <dgm:pt modelId="{A358CFA5-930F-4104-B455-D5CA10FD8507}" type="pres">
      <dgm:prSet presAssocID="{F76AA6F6-51BF-4761-B89D-CD1F95912819}" presName="child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5751A-84E0-458F-A7DB-66BA930A6BB0}" type="pres">
      <dgm:prSet presAssocID="{F76AA6F6-51BF-4761-B89D-CD1F95912819}" presName="aSpace2" presStyleCnt="0"/>
      <dgm:spPr/>
    </dgm:pt>
    <dgm:pt modelId="{D2A4A6C3-94BF-41F6-829B-F04436C58D25}" type="pres">
      <dgm:prSet presAssocID="{995CA89D-C1F8-4FEB-93B7-9ED65ECC85C3}" presName="child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CAF43-4CAE-4F1E-BF76-FF943FC1FB53}" type="pres">
      <dgm:prSet presAssocID="{995CA89D-C1F8-4FEB-93B7-9ED65ECC85C3}" presName="aSpace2" presStyleCnt="0"/>
      <dgm:spPr/>
    </dgm:pt>
    <dgm:pt modelId="{E53A986A-5064-409C-AFD1-73C8B72779BA}" type="pres">
      <dgm:prSet presAssocID="{6D4EE5B8-E9C3-4C12-8041-9BC04D36D2B5}" presName="child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DFE44-8E3F-4E43-8B76-0CD73663343D}" type="pres">
      <dgm:prSet presAssocID="{AD91994B-D84A-4905-90BB-9082D57AE21B}" presName="aSpace" presStyleCnt="0"/>
      <dgm:spPr/>
    </dgm:pt>
    <dgm:pt modelId="{72BB9BEC-01BE-48A9-AD93-95D9DDFB077A}" type="pres">
      <dgm:prSet presAssocID="{29F74627-2E41-417A-A7F6-F93E792829A7}" presName="compNode" presStyleCnt="0"/>
      <dgm:spPr/>
    </dgm:pt>
    <dgm:pt modelId="{562FD4D0-AB41-43AE-AA61-98F47EDFC1BC}" type="pres">
      <dgm:prSet presAssocID="{29F74627-2E41-417A-A7F6-F93E792829A7}" presName="aNode" presStyleLbl="bgShp" presStyleIdx="3" presStyleCnt="4"/>
      <dgm:spPr/>
      <dgm:t>
        <a:bodyPr/>
        <a:lstStyle/>
        <a:p>
          <a:endParaRPr lang="en-US"/>
        </a:p>
      </dgm:t>
    </dgm:pt>
    <dgm:pt modelId="{19C5C4B6-B432-46F1-9F7B-0543954C8776}" type="pres">
      <dgm:prSet presAssocID="{29F74627-2E41-417A-A7F6-F93E792829A7}" presName="textNode" presStyleLbl="bgShp" presStyleIdx="3" presStyleCnt="4"/>
      <dgm:spPr/>
      <dgm:t>
        <a:bodyPr/>
        <a:lstStyle/>
        <a:p>
          <a:endParaRPr lang="en-US"/>
        </a:p>
      </dgm:t>
    </dgm:pt>
    <dgm:pt modelId="{44C8B620-59CB-494F-AFA4-6503A8B65282}" type="pres">
      <dgm:prSet presAssocID="{29F74627-2E41-417A-A7F6-F93E792829A7}" presName="compChildNode" presStyleCnt="0"/>
      <dgm:spPr/>
    </dgm:pt>
    <dgm:pt modelId="{1A426257-C004-4D85-AE3F-1E864B92C185}" type="pres">
      <dgm:prSet presAssocID="{29F74627-2E41-417A-A7F6-F93E792829A7}" presName="theInnerList" presStyleCnt="0"/>
      <dgm:spPr/>
    </dgm:pt>
    <dgm:pt modelId="{060C3EA9-74B6-4BDC-8F7D-9EBED88BD69F}" type="pres">
      <dgm:prSet presAssocID="{4107C027-9C4F-44A4-9347-0FAEE476EC19}" presName="child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6A76B-0CD2-432A-884F-047D871A0CFF}" type="pres">
      <dgm:prSet presAssocID="{4107C027-9C4F-44A4-9347-0FAEE476EC19}" presName="aSpace2" presStyleCnt="0"/>
      <dgm:spPr/>
    </dgm:pt>
    <dgm:pt modelId="{DA22DC10-A60F-41A6-B7DF-07AF8F79A7D4}" type="pres">
      <dgm:prSet presAssocID="{855A0E7B-87D1-4AE9-87CE-5F32D7B43233}" presName="child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6B21A-7AE0-4B38-8F22-AB8AECD0C0D7}" type="pres">
      <dgm:prSet presAssocID="{855A0E7B-87D1-4AE9-87CE-5F32D7B43233}" presName="aSpace2" presStyleCnt="0"/>
      <dgm:spPr/>
    </dgm:pt>
    <dgm:pt modelId="{3B12461D-5B3A-4591-881D-BBAF045EAE23}" type="pres">
      <dgm:prSet presAssocID="{EB3D125F-739F-4D49-9337-C369E796C537}" presName="child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14C18-5556-47CB-8E3B-EDDADAA2C77F}" type="presOf" srcId="{1C5E38C7-3BEA-4336-B8BE-5B9240200F71}" destId="{26A8300D-D541-4E20-B344-B24F5D82384E}" srcOrd="1" destOrd="0" presId="urn:microsoft.com/office/officeart/2005/8/layout/lProcess2"/>
    <dgm:cxn modelId="{58DB9995-8DD1-4916-8504-CD934EFF4D2A}" type="presOf" srcId="{619A3ACF-6CB8-4288-92BD-3156A1653935}" destId="{FC7C0F29-6018-4407-91FE-6595BD4347D7}" srcOrd="0" destOrd="0" presId="urn:microsoft.com/office/officeart/2005/8/layout/lProcess2"/>
    <dgm:cxn modelId="{10FDA629-A330-4CE6-892F-16BD570B9759}" type="presOf" srcId="{F07A6CC4-1C5B-4323-A2C0-2AA89A712256}" destId="{AEA3F19C-CE06-4F53-BE95-88D409F2531F}" srcOrd="0" destOrd="0" presId="urn:microsoft.com/office/officeart/2005/8/layout/lProcess2"/>
    <dgm:cxn modelId="{26A0012D-7B60-4419-9CF9-ABF1D640F145}" srcId="{93C66C30-5D6A-47A9-9D83-27B652F04128}" destId="{BB0C4453-2B30-470A-ACA3-0BAF06AA0C52}" srcOrd="1" destOrd="0" parTransId="{8C7910D3-1FBD-4172-B4BA-9347125E8DC0}" sibTransId="{6F853893-7A02-4722-B6FA-D5240C224EDA}"/>
    <dgm:cxn modelId="{47E734F9-2700-447F-963C-A14AD5B58ADC}" type="presOf" srcId="{855A0E7B-87D1-4AE9-87CE-5F32D7B43233}" destId="{DA22DC10-A60F-41A6-B7DF-07AF8F79A7D4}" srcOrd="0" destOrd="0" presId="urn:microsoft.com/office/officeart/2005/8/layout/lProcess2"/>
    <dgm:cxn modelId="{3B328886-6166-49FE-88E4-7F417BC35C82}" srcId="{93C66C30-5D6A-47A9-9D83-27B652F04128}" destId="{24A88B36-B667-425C-A0AA-491A596C086B}" srcOrd="2" destOrd="0" parTransId="{BBD3BAFB-2AD2-43E0-A3E8-F2D04C7474E5}" sibTransId="{175C4E0C-28C4-4D32-BA07-DF3AB40B0797}"/>
    <dgm:cxn modelId="{B7A05CDF-4F59-470A-B50B-3E28FEE9332D}" type="presOf" srcId="{AD91994B-D84A-4905-90BB-9082D57AE21B}" destId="{36FA47E4-C8F4-4E78-AB5E-EFBE92D028EA}" srcOrd="1" destOrd="0" presId="urn:microsoft.com/office/officeart/2005/8/layout/lProcess2"/>
    <dgm:cxn modelId="{B8C2BE4D-BEC8-402D-A302-161DE00E7C15}" srcId="{619A3ACF-6CB8-4288-92BD-3156A1653935}" destId="{AD91994B-D84A-4905-90BB-9082D57AE21B}" srcOrd="2" destOrd="0" parTransId="{826CA65D-3D3A-4F05-AEC6-B25A4720860C}" sibTransId="{55425E88-AF54-4C8B-849E-6C0AE56F0639}"/>
    <dgm:cxn modelId="{DB8457CB-D33F-4695-A1B4-8E351C35B191}" type="presOf" srcId="{4107C027-9C4F-44A4-9347-0FAEE476EC19}" destId="{060C3EA9-74B6-4BDC-8F7D-9EBED88BD69F}" srcOrd="0" destOrd="0" presId="urn:microsoft.com/office/officeart/2005/8/layout/lProcess2"/>
    <dgm:cxn modelId="{1CE16A54-6109-49A7-B899-A14A959348F3}" srcId="{AD91994B-D84A-4905-90BB-9082D57AE21B}" destId="{995CA89D-C1F8-4FEB-93B7-9ED65ECC85C3}" srcOrd="1" destOrd="0" parTransId="{09090611-B284-4908-8814-E68F7FC0BDEB}" sibTransId="{68DB69FF-DEF2-4FE6-963E-4AFF1A822D0E}"/>
    <dgm:cxn modelId="{8A1069A2-1438-4BA8-8E43-E64E193BF653}" srcId="{619A3ACF-6CB8-4288-92BD-3156A1653935}" destId="{93C66C30-5D6A-47A9-9D83-27B652F04128}" srcOrd="1" destOrd="0" parTransId="{B877FE11-7CF7-4FFF-9AB4-B41A5BB65D54}" sibTransId="{759F6BC3-0D55-4A9B-9DE9-EC99912F5DE7}"/>
    <dgm:cxn modelId="{CDA982C5-EEEF-4DE6-9ECE-D4ACD3130FF8}" type="presOf" srcId="{29F74627-2E41-417A-A7F6-F93E792829A7}" destId="{562FD4D0-AB41-43AE-AA61-98F47EDFC1BC}" srcOrd="0" destOrd="0" presId="urn:microsoft.com/office/officeart/2005/8/layout/lProcess2"/>
    <dgm:cxn modelId="{1DEABFB4-8D03-4C47-8F7D-2851BBDDBC58}" srcId="{1C5E38C7-3BEA-4336-B8BE-5B9240200F71}" destId="{F07A6CC4-1C5B-4323-A2C0-2AA89A712256}" srcOrd="1" destOrd="0" parTransId="{BBF5CE84-8EA7-4C08-9F03-4FDE1582E360}" sibTransId="{E331AD62-07E1-410F-B30A-1A5D2823423C}"/>
    <dgm:cxn modelId="{1F9077CA-623F-498D-BA6E-86D439E51DFD}" type="presOf" srcId="{EB3D125F-739F-4D49-9337-C369E796C537}" destId="{3B12461D-5B3A-4591-881D-BBAF045EAE23}" srcOrd="0" destOrd="0" presId="urn:microsoft.com/office/officeart/2005/8/layout/lProcess2"/>
    <dgm:cxn modelId="{00E37228-F2AC-44D0-8572-155730483C33}" srcId="{93C66C30-5D6A-47A9-9D83-27B652F04128}" destId="{2E4B9FB6-886A-452B-8115-7BCF05979F1E}" srcOrd="0" destOrd="0" parTransId="{BABC9422-1BC7-49B0-9395-F2F334944890}" sibTransId="{FD0B50C3-7D19-49AF-B761-3EF25127785A}"/>
    <dgm:cxn modelId="{45CBA61B-53FC-4BB6-913B-C9146FECF962}" srcId="{AD91994B-D84A-4905-90BB-9082D57AE21B}" destId="{F76AA6F6-51BF-4761-B89D-CD1F95912819}" srcOrd="0" destOrd="0" parTransId="{1B85980E-453B-4C57-8F97-8FC472381CBA}" sibTransId="{46882116-0919-4155-B05F-23FABA9CD596}"/>
    <dgm:cxn modelId="{DCE0E22E-E02F-4398-9729-7F29CC08FE65}" type="presOf" srcId="{BB0C4453-2B30-470A-ACA3-0BAF06AA0C52}" destId="{444D9615-5452-450D-8CC0-ECB95E195E33}" srcOrd="0" destOrd="0" presId="urn:microsoft.com/office/officeart/2005/8/layout/lProcess2"/>
    <dgm:cxn modelId="{3C698FB7-6517-497A-8996-71E80B6DBEAD}" type="presOf" srcId="{AD91994B-D84A-4905-90BB-9082D57AE21B}" destId="{F48F9382-512F-4E93-B3E2-5BAA87E307FD}" srcOrd="0" destOrd="0" presId="urn:microsoft.com/office/officeart/2005/8/layout/lProcess2"/>
    <dgm:cxn modelId="{B09E24F8-8C01-4145-B873-6876757528D5}" type="presOf" srcId="{2E4B9FB6-886A-452B-8115-7BCF05979F1E}" destId="{F710272A-EC41-420D-A255-B364FF0F5932}" srcOrd="0" destOrd="0" presId="urn:microsoft.com/office/officeart/2005/8/layout/lProcess2"/>
    <dgm:cxn modelId="{DDA41C72-7667-4F8E-AE3A-772EBEA8D668}" srcId="{619A3ACF-6CB8-4288-92BD-3156A1653935}" destId="{1C5E38C7-3BEA-4336-B8BE-5B9240200F71}" srcOrd="0" destOrd="0" parTransId="{B989BA4B-2A67-4EE0-B2FE-3C5AF5922CC5}" sibTransId="{38B6D9EA-0838-4E81-B60F-AF30C1E34098}"/>
    <dgm:cxn modelId="{B844CB1D-198C-42A4-8C0F-A163A36EF429}" type="presOf" srcId="{93C66C30-5D6A-47A9-9D83-27B652F04128}" destId="{7D28AFDE-91D0-42F1-9FC6-DC806FBD5052}" srcOrd="1" destOrd="0" presId="urn:microsoft.com/office/officeart/2005/8/layout/lProcess2"/>
    <dgm:cxn modelId="{F760BA34-2725-4BB7-BDAD-AA8F174914DC}" type="presOf" srcId="{24A88B36-B667-425C-A0AA-491A596C086B}" destId="{792AD452-1609-4A9B-98F2-012EEE588388}" srcOrd="0" destOrd="0" presId="urn:microsoft.com/office/officeart/2005/8/layout/lProcess2"/>
    <dgm:cxn modelId="{A616CA35-EF9A-464C-99A2-A5860A70C6C8}" srcId="{29F74627-2E41-417A-A7F6-F93E792829A7}" destId="{855A0E7B-87D1-4AE9-87CE-5F32D7B43233}" srcOrd="1" destOrd="0" parTransId="{B097FBA3-6E8D-491C-B505-42EFFFF1579E}" sibTransId="{C207DFE3-FA9B-4383-96DF-67C310C729AB}"/>
    <dgm:cxn modelId="{BE2784C6-A56B-4D3D-8A49-7377F9EA7ADC}" srcId="{1C5E38C7-3BEA-4336-B8BE-5B9240200F71}" destId="{93B6D9E1-E801-42D9-9C80-99825B30B5F2}" srcOrd="2" destOrd="0" parTransId="{DE312486-AB28-4271-9013-4B0CAA0B55D5}" sibTransId="{0C2AA56F-1E16-4DC2-ACBD-E031FA0A80A7}"/>
    <dgm:cxn modelId="{032E6C54-7DB1-4403-81F5-CB538DEA691B}" srcId="{619A3ACF-6CB8-4288-92BD-3156A1653935}" destId="{29F74627-2E41-417A-A7F6-F93E792829A7}" srcOrd="3" destOrd="0" parTransId="{C4EE10E3-F082-4E85-A615-388E64E3BA90}" sibTransId="{0CAE316E-311C-4D51-A2BD-84BF6D9F8DEE}"/>
    <dgm:cxn modelId="{3458E8A9-7B37-4861-B043-5DCBFE1C1C01}" type="presOf" srcId="{29F74627-2E41-417A-A7F6-F93E792829A7}" destId="{19C5C4B6-B432-46F1-9F7B-0543954C8776}" srcOrd="1" destOrd="0" presId="urn:microsoft.com/office/officeart/2005/8/layout/lProcess2"/>
    <dgm:cxn modelId="{31C93EB0-765A-4CED-B57F-760C072246CD}" type="presOf" srcId="{995CA89D-C1F8-4FEB-93B7-9ED65ECC85C3}" destId="{D2A4A6C3-94BF-41F6-829B-F04436C58D25}" srcOrd="0" destOrd="0" presId="urn:microsoft.com/office/officeart/2005/8/layout/lProcess2"/>
    <dgm:cxn modelId="{808AE584-095C-48BB-84CF-1E6A601FA6D0}" type="presOf" srcId="{93C66C30-5D6A-47A9-9D83-27B652F04128}" destId="{652C91FB-2520-41DE-BC31-F0B4E44DA184}" srcOrd="0" destOrd="0" presId="urn:microsoft.com/office/officeart/2005/8/layout/lProcess2"/>
    <dgm:cxn modelId="{6295CC72-96CE-4AFE-B443-70FAC833A765}" srcId="{29F74627-2E41-417A-A7F6-F93E792829A7}" destId="{EB3D125F-739F-4D49-9337-C369E796C537}" srcOrd="2" destOrd="0" parTransId="{149907C5-6C8D-450C-8222-FE3E539699F9}" sibTransId="{26D0E852-28D5-431A-95FC-D1E26DA83D82}"/>
    <dgm:cxn modelId="{89960C62-F3FC-443F-9ED5-BC111DAA3693}" srcId="{1C5E38C7-3BEA-4336-B8BE-5B9240200F71}" destId="{A1C1ED67-D118-4A1C-917B-8675B258407A}" srcOrd="0" destOrd="0" parTransId="{618AA8E7-218D-46DB-BFF8-F5B5C75D59A3}" sibTransId="{0C0397B5-235A-4068-96C1-4D0F225EE840}"/>
    <dgm:cxn modelId="{6B3B96F9-8BB8-47C5-B832-AC038CED05EE}" srcId="{AD91994B-D84A-4905-90BB-9082D57AE21B}" destId="{6D4EE5B8-E9C3-4C12-8041-9BC04D36D2B5}" srcOrd="2" destOrd="0" parTransId="{DFE44580-DA64-414E-A149-F9083600B18C}" sibTransId="{19778546-A009-46A1-BA4B-6A521D5060BC}"/>
    <dgm:cxn modelId="{A82D3654-BD36-4615-8A69-9849B92624E6}" type="presOf" srcId="{93B6D9E1-E801-42D9-9C80-99825B30B5F2}" destId="{ED58C4A5-44AA-4FA3-8CD8-E4F5597B84AF}" srcOrd="0" destOrd="0" presId="urn:microsoft.com/office/officeart/2005/8/layout/lProcess2"/>
    <dgm:cxn modelId="{DA651D58-0D96-40D2-B8A9-8A9EBB6816B6}" type="presOf" srcId="{A1C1ED67-D118-4A1C-917B-8675B258407A}" destId="{27BF976D-BEB3-4943-98AA-D510D685A8DE}" srcOrd="0" destOrd="0" presId="urn:microsoft.com/office/officeart/2005/8/layout/lProcess2"/>
    <dgm:cxn modelId="{9785CC7A-C9B8-4389-A63A-E23B372B575B}" srcId="{29F74627-2E41-417A-A7F6-F93E792829A7}" destId="{4107C027-9C4F-44A4-9347-0FAEE476EC19}" srcOrd="0" destOrd="0" parTransId="{34A100E8-E5F2-4A63-80E3-3A660E0471D5}" sibTransId="{17045544-76CB-4188-A578-9B93F4161D7D}"/>
    <dgm:cxn modelId="{33740B1E-4411-435C-8667-CB3A879210A1}" type="presOf" srcId="{F76AA6F6-51BF-4761-B89D-CD1F95912819}" destId="{A358CFA5-930F-4104-B455-D5CA10FD8507}" srcOrd="0" destOrd="0" presId="urn:microsoft.com/office/officeart/2005/8/layout/lProcess2"/>
    <dgm:cxn modelId="{7F79DD7E-0FC6-49B5-BE94-340B87AA562D}" type="presOf" srcId="{6D4EE5B8-E9C3-4C12-8041-9BC04D36D2B5}" destId="{E53A986A-5064-409C-AFD1-73C8B72779BA}" srcOrd="0" destOrd="0" presId="urn:microsoft.com/office/officeart/2005/8/layout/lProcess2"/>
    <dgm:cxn modelId="{BB64F1CA-0787-49FA-B980-F948AE0661BE}" type="presOf" srcId="{1C5E38C7-3BEA-4336-B8BE-5B9240200F71}" destId="{F5E21416-11EF-465F-9558-6B8DFE732AAA}" srcOrd="0" destOrd="0" presId="urn:microsoft.com/office/officeart/2005/8/layout/lProcess2"/>
    <dgm:cxn modelId="{0B42044D-E7C3-4AA2-A5A9-4375ACA6DCC0}" type="presParOf" srcId="{FC7C0F29-6018-4407-91FE-6595BD4347D7}" destId="{BB7227B1-62B4-4DD2-9753-B53ECCE0DC5B}" srcOrd="0" destOrd="0" presId="urn:microsoft.com/office/officeart/2005/8/layout/lProcess2"/>
    <dgm:cxn modelId="{30B9B085-6077-4631-B1FB-C9C0DD525170}" type="presParOf" srcId="{BB7227B1-62B4-4DD2-9753-B53ECCE0DC5B}" destId="{F5E21416-11EF-465F-9558-6B8DFE732AAA}" srcOrd="0" destOrd="0" presId="urn:microsoft.com/office/officeart/2005/8/layout/lProcess2"/>
    <dgm:cxn modelId="{CF025944-9270-4921-A7BB-8D6F4795BE3D}" type="presParOf" srcId="{BB7227B1-62B4-4DD2-9753-B53ECCE0DC5B}" destId="{26A8300D-D541-4E20-B344-B24F5D82384E}" srcOrd="1" destOrd="0" presId="urn:microsoft.com/office/officeart/2005/8/layout/lProcess2"/>
    <dgm:cxn modelId="{0141365B-03D2-4907-96BE-351B767EE0A3}" type="presParOf" srcId="{BB7227B1-62B4-4DD2-9753-B53ECCE0DC5B}" destId="{F23455FA-FC4F-401E-91D8-8D1C127D2904}" srcOrd="2" destOrd="0" presId="urn:microsoft.com/office/officeart/2005/8/layout/lProcess2"/>
    <dgm:cxn modelId="{0CE1EFFA-33AF-44F1-A655-697BA9A796E0}" type="presParOf" srcId="{F23455FA-FC4F-401E-91D8-8D1C127D2904}" destId="{48133FCB-D472-4829-91B2-AD44C5D8FBF0}" srcOrd="0" destOrd="0" presId="urn:microsoft.com/office/officeart/2005/8/layout/lProcess2"/>
    <dgm:cxn modelId="{77D2CA2D-CBBF-4D69-A700-B86B18486136}" type="presParOf" srcId="{48133FCB-D472-4829-91B2-AD44C5D8FBF0}" destId="{27BF976D-BEB3-4943-98AA-D510D685A8DE}" srcOrd="0" destOrd="0" presId="urn:microsoft.com/office/officeart/2005/8/layout/lProcess2"/>
    <dgm:cxn modelId="{4973396D-2573-4A09-9D6E-ED4C486EF32A}" type="presParOf" srcId="{48133FCB-D472-4829-91B2-AD44C5D8FBF0}" destId="{073D0DD1-CECB-4EDC-878A-C38E1CF140D6}" srcOrd="1" destOrd="0" presId="urn:microsoft.com/office/officeart/2005/8/layout/lProcess2"/>
    <dgm:cxn modelId="{C29F6B54-8925-401B-9EC0-3DA61AE9C2F8}" type="presParOf" srcId="{48133FCB-D472-4829-91B2-AD44C5D8FBF0}" destId="{AEA3F19C-CE06-4F53-BE95-88D409F2531F}" srcOrd="2" destOrd="0" presId="urn:microsoft.com/office/officeart/2005/8/layout/lProcess2"/>
    <dgm:cxn modelId="{413BD33D-0E2C-4ED2-80EB-FF15C6C27869}" type="presParOf" srcId="{48133FCB-D472-4829-91B2-AD44C5D8FBF0}" destId="{9BA3E9F7-F245-4981-9236-A4F0D29D5A36}" srcOrd="3" destOrd="0" presId="urn:microsoft.com/office/officeart/2005/8/layout/lProcess2"/>
    <dgm:cxn modelId="{62CBCCCF-E259-4D14-97A1-4796C9DE0D3C}" type="presParOf" srcId="{48133FCB-D472-4829-91B2-AD44C5D8FBF0}" destId="{ED58C4A5-44AA-4FA3-8CD8-E4F5597B84AF}" srcOrd="4" destOrd="0" presId="urn:microsoft.com/office/officeart/2005/8/layout/lProcess2"/>
    <dgm:cxn modelId="{A335CADA-998B-493E-BE8B-DDDD92FDF49D}" type="presParOf" srcId="{FC7C0F29-6018-4407-91FE-6595BD4347D7}" destId="{AD7AEBE1-81F4-4448-896D-2F87C5AF7FC4}" srcOrd="1" destOrd="0" presId="urn:microsoft.com/office/officeart/2005/8/layout/lProcess2"/>
    <dgm:cxn modelId="{E379175C-7ACC-486D-861B-3E8D9878E0FA}" type="presParOf" srcId="{FC7C0F29-6018-4407-91FE-6595BD4347D7}" destId="{3A794DFA-D892-4D7A-B4FA-4B04C5C5E963}" srcOrd="2" destOrd="0" presId="urn:microsoft.com/office/officeart/2005/8/layout/lProcess2"/>
    <dgm:cxn modelId="{C092E5D0-DE09-4EC9-AFFF-326F52A2D75E}" type="presParOf" srcId="{3A794DFA-D892-4D7A-B4FA-4B04C5C5E963}" destId="{652C91FB-2520-41DE-BC31-F0B4E44DA184}" srcOrd="0" destOrd="0" presId="urn:microsoft.com/office/officeart/2005/8/layout/lProcess2"/>
    <dgm:cxn modelId="{92399B4B-9CE4-4EB4-A45B-4BDAD0CB108E}" type="presParOf" srcId="{3A794DFA-D892-4D7A-B4FA-4B04C5C5E963}" destId="{7D28AFDE-91D0-42F1-9FC6-DC806FBD5052}" srcOrd="1" destOrd="0" presId="urn:microsoft.com/office/officeart/2005/8/layout/lProcess2"/>
    <dgm:cxn modelId="{1E355E57-3CB9-4C82-81C8-366312DA7EA2}" type="presParOf" srcId="{3A794DFA-D892-4D7A-B4FA-4B04C5C5E963}" destId="{24655541-A241-430C-B8AC-F652A061130A}" srcOrd="2" destOrd="0" presId="urn:microsoft.com/office/officeart/2005/8/layout/lProcess2"/>
    <dgm:cxn modelId="{8696AF28-8585-488F-87FB-ED0F0F8CB1CC}" type="presParOf" srcId="{24655541-A241-430C-B8AC-F652A061130A}" destId="{F280D587-DEC7-4026-AE53-BAFFA96A37ED}" srcOrd="0" destOrd="0" presId="urn:microsoft.com/office/officeart/2005/8/layout/lProcess2"/>
    <dgm:cxn modelId="{39E76128-9496-4432-9EAB-1F184E91046A}" type="presParOf" srcId="{F280D587-DEC7-4026-AE53-BAFFA96A37ED}" destId="{F710272A-EC41-420D-A255-B364FF0F5932}" srcOrd="0" destOrd="0" presId="urn:microsoft.com/office/officeart/2005/8/layout/lProcess2"/>
    <dgm:cxn modelId="{BE870890-8D82-4B04-9508-913346876C4A}" type="presParOf" srcId="{F280D587-DEC7-4026-AE53-BAFFA96A37ED}" destId="{21EB85C5-1204-4A13-BC75-FEE2075FC422}" srcOrd="1" destOrd="0" presId="urn:microsoft.com/office/officeart/2005/8/layout/lProcess2"/>
    <dgm:cxn modelId="{9524961D-3845-4A1D-84B2-C17C94C83B70}" type="presParOf" srcId="{F280D587-DEC7-4026-AE53-BAFFA96A37ED}" destId="{444D9615-5452-450D-8CC0-ECB95E195E33}" srcOrd="2" destOrd="0" presId="urn:microsoft.com/office/officeart/2005/8/layout/lProcess2"/>
    <dgm:cxn modelId="{BF5115BE-7852-47D5-9646-F7CF70259BC4}" type="presParOf" srcId="{F280D587-DEC7-4026-AE53-BAFFA96A37ED}" destId="{2DF5DE07-30AC-4FC9-A157-861B1F1A2FBE}" srcOrd="3" destOrd="0" presId="urn:microsoft.com/office/officeart/2005/8/layout/lProcess2"/>
    <dgm:cxn modelId="{E71D7623-2F5E-4CF5-B4C5-64E5AD79BE7F}" type="presParOf" srcId="{F280D587-DEC7-4026-AE53-BAFFA96A37ED}" destId="{792AD452-1609-4A9B-98F2-012EEE588388}" srcOrd="4" destOrd="0" presId="urn:microsoft.com/office/officeart/2005/8/layout/lProcess2"/>
    <dgm:cxn modelId="{B44B5EA7-F9D4-4665-A37A-08BC365E5BCD}" type="presParOf" srcId="{FC7C0F29-6018-4407-91FE-6595BD4347D7}" destId="{68475A9D-0878-4329-A5D2-6040B2597325}" srcOrd="3" destOrd="0" presId="urn:microsoft.com/office/officeart/2005/8/layout/lProcess2"/>
    <dgm:cxn modelId="{E188A7AD-A8AA-44DB-9AF8-3BDB1D0A33D9}" type="presParOf" srcId="{FC7C0F29-6018-4407-91FE-6595BD4347D7}" destId="{C1F62D8F-B64B-4AB1-BD56-98825DC5C8AE}" srcOrd="4" destOrd="0" presId="urn:microsoft.com/office/officeart/2005/8/layout/lProcess2"/>
    <dgm:cxn modelId="{C4B02EE3-AD1D-4751-B22B-46BF8AACABCC}" type="presParOf" srcId="{C1F62D8F-B64B-4AB1-BD56-98825DC5C8AE}" destId="{F48F9382-512F-4E93-B3E2-5BAA87E307FD}" srcOrd="0" destOrd="0" presId="urn:microsoft.com/office/officeart/2005/8/layout/lProcess2"/>
    <dgm:cxn modelId="{9F75C6EB-A3C5-42E0-AA8D-E5D2BDB03B01}" type="presParOf" srcId="{C1F62D8F-B64B-4AB1-BD56-98825DC5C8AE}" destId="{36FA47E4-C8F4-4E78-AB5E-EFBE92D028EA}" srcOrd="1" destOrd="0" presId="urn:microsoft.com/office/officeart/2005/8/layout/lProcess2"/>
    <dgm:cxn modelId="{5D388DEF-1707-489E-A4A1-9A0B26AF1A18}" type="presParOf" srcId="{C1F62D8F-B64B-4AB1-BD56-98825DC5C8AE}" destId="{5CAEEA47-AC46-49AE-B503-F038E38E88F7}" srcOrd="2" destOrd="0" presId="urn:microsoft.com/office/officeart/2005/8/layout/lProcess2"/>
    <dgm:cxn modelId="{4BC98394-5FF6-4A34-83A3-625B189E3BE9}" type="presParOf" srcId="{5CAEEA47-AC46-49AE-B503-F038E38E88F7}" destId="{7D24F032-5CCD-4C44-BD4F-BB67C16C1F80}" srcOrd="0" destOrd="0" presId="urn:microsoft.com/office/officeart/2005/8/layout/lProcess2"/>
    <dgm:cxn modelId="{D9D551F0-4587-4C86-9830-D29E0312FBC6}" type="presParOf" srcId="{7D24F032-5CCD-4C44-BD4F-BB67C16C1F80}" destId="{A358CFA5-930F-4104-B455-D5CA10FD8507}" srcOrd="0" destOrd="0" presId="urn:microsoft.com/office/officeart/2005/8/layout/lProcess2"/>
    <dgm:cxn modelId="{3BFBB396-C06E-4C84-AE7E-41539902ABED}" type="presParOf" srcId="{7D24F032-5CCD-4C44-BD4F-BB67C16C1F80}" destId="{59B5751A-84E0-458F-A7DB-66BA930A6BB0}" srcOrd="1" destOrd="0" presId="urn:microsoft.com/office/officeart/2005/8/layout/lProcess2"/>
    <dgm:cxn modelId="{8CF75DB1-918B-4461-9FDA-2662255446C7}" type="presParOf" srcId="{7D24F032-5CCD-4C44-BD4F-BB67C16C1F80}" destId="{D2A4A6C3-94BF-41F6-829B-F04436C58D25}" srcOrd="2" destOrd="0" presId="urn:microsoft.com/office/officeart/2005/8/layout/lProcess2"/>
    <dgm:cxn modelId="{22F3888E-039B-4F2F-A8D2-917A87FEECFA}" type="presParOf" srcId="{7D24F032-5CCD-4C44-BD4F-BB67C16C1F80}" destId="{7FDCAF43-4CAE-4F1E-BF76-FF943FC1FB53}" srcOrd="3" destOrd="0" presId="urn:microsoft.com/office/officeart/2005/8/layout/lProcess2"/>
    <dgm:cxn modelId="{D312A7CA-3A03-446D-ABBF-921F72DAEA67}" type="presParOf" srcId="{7D24F032-5CCD-4C44-BD4F-BB67C16C1F80}" destId="{E53A986A-5064-409C-AFD1-73C8B72779BA}" srcOrd="4" destOrd="0" presId="urn:microsoft.com/office/officeart/2005/8/layout/lProcess2"/>
    <dgm:cxn modelId="{D1B2F8A1-1F87-4909-AD7D-FD2070A37E14}" type="presParOf" srcId="{FC7C0F29-6018-4407-91FE-6595BD4347D7}" destId="{EE8DFE44-8E3F-4E43-8B76-0CD73663343D}" srcOrd="5" destOrd="0" presId="urn:microsoft.com/office/officeart/2005/8/layout/lProcess2"/>
    <dgm:cxn modelId="{955F064B-C69C-4527-9C68-6C1A1B398F4D}" type="presParOf" srcId="{FC7C0F29-6018-4407-91FE-6595BD4347D7}" destId="{72BB9BEC-01BE-48A9-AD93-95D9DDFB077A}" srcOrd="6" destOrd="0" presId="urn:microsoft.com/office/officeart/2005/8/layout/lProcess2"/>
    <dgm:cxn modelId="{C41809E0-1211-443A-A86E-2A43548422C1}" type="presParOf" srcId="{72BB9BEC-01BE-48A9-AD93-95D9DDFB077A}" destId="{562FD4D0-AB41-43AE-AA61-98F47EDFC1BC}" srcOrd="0" destOrd="0" presId="urn:microsoft.com/office/officeart/2005/8/layout/lProcess2"/>
    <dgm:cxn modelId="{F8797B56-5534-451C-A02B-8DC631320631}" type="presParOf" srcId="{72BB9BEC-01BE-48A9-AD93-95D9DDFB077A}" destId="{19C5C4B6-B432-46F1-9F7B-0543954C8776}" srcOrd="1" destOrd="0" presId="urn:microsoft.com/office/officeart/2005/8/layout/lProcess2"/>
    <dgm:cxn modelId="{43B695BA-D724-4918-BAED-5ECDC119D44F}" type="presParOf" srcId="{72BB9BEC-01BE-48A9-AD93-95D9DDFB077A}" destId="{44C8B620-59CB-494F-AFA4-6503A8B65282}" srcOrd="2" destOrd="0" presId="urn:microsoft.com/office/officeart/2005/8/layout/lProcess2"/>
    <dgm:cxn modelId="{21C391A1-9705-464A-B3D3-56FEF196C373}" type="presParOf" srcId="{44C8B620-59CB-494F-AFA4-6503A8B65282}" destId="{1A426257-C004-4D85-AE3F-1E864B92C185}" srcOrd="0" destOrd="0" presId="urn:microsoft.com/office/officeart/2005/8/layout/lProcess2"/>
    <dgm:cxn modelId="{56486F55-C5DE-4EFC-B226-034A95AD7F47}" type="presParOf" srcId="{1A426257-C004-4D85-AE3F-1E864B92C185}" destId="{060C3EA9-74B6-4BDC-8F7D-9EBED88BD69F}" srcOrd="0" destOrd="0" presId="urn:microsoft.com/office/officeart/2005/8/layout/lProcess2"/>
    <dgm:cxn modelId="{0672A2C1-780B-4585-89CA-E6A94915253F}" type="presParOf" srcId="{1A426257-C004-4D85-AE3F-1E864B92C185}" destId="{C5D6A76B-0CD2-432A-884F-047D871A0CFF}" srcOrd="1" destOrd="0" presId="urn:microsoft.com/office/officeart/2005/8/layout/lProcess2"/>
    <dgm:cxn modelId="{0AE8D976-1868-4719-889E-B5882377021B}" type="presParOf" srcId="{1A426257-C004-4D85-AE3F-1E864B92C185}" destId="{DA22DC10-A60F-41A6-B7DF-07AF8F79A7D4}" srcOrd="2" destOrd="0" presId="urn:microsoft.com/office/officeart/2005/8/layout/lProcess2"/>
    <dgm:cxn modelId="{32CD2482-A454-4C0B-A569-19A7B764A542}" type="presParOf" srcId="{1A426257-C004-4D85-AE3F-1E864B92C185}" destId="{CDF6B21A-7AE0-4B38-8F22-AB8AECD0C0D7}" srcOrd="3" destOrd="0" presId="urn:microsoft.com/office/officeart/2005/8/layout/lProcess2"/>
    <dgm:cxn modelId="{E8F0A87D-6412-4314-9DF9-808CAE282D67}" type="presParOf" srcId="{1A426257-C004-4D85-AE3F-1E864B92C185}" destId="{3B12461D-5B3A-4591-881D-BBAF045EAE2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rgbClr val="604878"/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604878"/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rgbClr val="604878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604878"/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70642-1116-45C0-AE73-67FEBD0ABE2B}" type="doc">
      <dgm:prSet loTypeId="urn:microsoft.com/office/officeart/2008/layout/BendingPictureBlocks" loCatId="pictur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34D22B-9D2B-4E61-8879-F10BFA392419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04F5E4-120E-4795-A012-348D8E4E000B}" type="par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E49CB7-8751-488E-A545-0E150DA4CAAD}" type="sibTrans" cxnId="{D7DCAFD4-1DF6-4858-AB13-C29E179608B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97E01E-706E-43AB-8793-0747E4E89F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236E0-16AF-47A6-A7C9-7E036C2B0967}" type="par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79E2B2-5B54-4ACF-903C-3F6503F2DBB0}" type="sibTrans" cxnId="{A516E2B1-0998-480E-ABD7-BBCD2D92D6D1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F84ED7-D750-4943-A10B-20A6CA795753}">
      <dgm:prSet/>
      <dgm:spPr/>
      <dgm:t>
        <a:bodyPr/>
        <a:lstStyle/>
        <a:p>
          <a:r>
            <a:rPr lang="en-US" strike="noStrike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C0DD9E-81A5-45DB-91F1-6968270760E0}" type="par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9901C8-EAB1-4747-AFEF-7BD566C39E0E}" type="sibTrans" cxnId="{321B7157-D397-4D45-9485-158EBD379AE2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CD2E6-1448-4AEE-92E3-21FD20DDB76C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812FB9-F425-4DA1-903B-A7A74E5DA0DB}" type="par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478BFF-19A1-414B-81D6-827CB9AAAED7}" type="sibTrans" cxnId="{C27A256A-297C-4B62-B943-50A3B56EFD35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B2305C-AF8F-41D2-B54D-88CD831D301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2EC324-1271-4EF4-A82C-C3A87B83082E}" type="par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BF8BB5-15C4-496C-8FB1-B4422CD4DFD7}" type="sibTrans" cxnId="{7201C4B9-98A0-4B00-8775-E844DE87737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39916B-558B-4FA4-BF3B-D34D01E25E27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E355BC-7611-46E8-B5EE-28FBB39C8810}" type="par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A73B1E-AA1A-40D7-9B80-A131C12E37B2}" type="sibTrans" cxnId="{EFA2BF88-6889-4DA6-88C0-DC93F16A33F0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8CF1DC-F20F-44D7-9080-69C9A35625AB}">
      <dgm:prSet/>
      <dgm:spPr/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76F2B2-0BBE-4E79-87E9-554CFB631A4A}" type="par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B0F12A-A99E-491F-8FB0-2AFAF2523A5B}" type="sibTrans" cxnId="{F8250A68-51F8-4687-84C5-1B975EF74CBE}">
      <dgm:prSet/>
      <dgm:spPr/>
      <dgm:t>
        <a:bodyPr/>
        <a:lstStyle/>
        <a:p>
          <a:endParaRPr lang="en-US" strike="noStrik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FBC69-0B59-43B8-99FB-55B36EBE1C93}" type="pres">
      <dgm:prSet presAssocID="{A7970642-1116-45C0-AE73-67FEBD0ABE2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38410AC-4DCA-49E9-AB70-7D929D98372D}" type="pres">
      <dgm:prSet presAssocID="{3B34D22B-9D2B-4E61-8879-F10BFA392419}" presName="composite" presStyleCnt="0"/>
      <dgm:spPr/>
      <dgm:t>
        <a:bodyPr/>
        <a:lstStyle/>
        <a:p>
          <a:endParaRPr lang="en-US"/>
        </a:p>
      </dgm:t>
    </dgm:pt>
    <dgm:pt modelId="{26DA1FA6-9606-4CB5-98CA-796F596092B7}" type="pres">
      <dgm:prSet presAssocID="{3B34D22B-9D2B-4E61-8879-F10BFA392419}" presName="rect1" presStyleLbl="bgImgPlace1" presStyleIdx="0" presStyleCnt="4" custScaleX="908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7A94EA-4B26-4837-92F3-CACC8D6E6228}" type="pres">
      <dgm:prSet presAssocID="{3B34D22B-9D2B-4E61-8879-F10BFA392419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4258-E4A8-4A49-A656-725DFC59C377}" type="pres">
      <dgm:prSet presAssocID="{2EE49CB7-8751-488E-A545-0E150DA4CAAD}" presName="sibTrans" presStyleCnt="0"/>
      <dgm:spPr/>
      <dgm:t>
        <a:bodyPr/>
        <a:lstStyle/>
        <a:p>
          <a:endParaRPr lang="en-US"/>
        </a:p>
      </dgm:t>
    </dgm:pt>
    <dgm:pt modelId="{D55A9A9A-57B2-42AA-A6F7-B15EB4E5A222}" type="pres">
      <dgm:prSet presAssocID="{AE97E01E-706E-43AB-8793-0747E4E89FD2}" presName="composite" presStyleCnt="0"/>
      <dgm:spPr/>
      <dgm:t>
        <a:bodyPr/>
        <a:lstStyle/>
        <a:p>
          <a:endParaRPr lang="en-US"/>
        </a:p>
      </dgm:t>
    </dgm:pt>
    <dgm:pt modelId="{71C68EDC-13E6-4F58-8704-874AC995DBE6}" type="pres">
      <dgm:prSet presAssocID="{AE97E01E-706E-43AB-8793-0747E4E89FD2}" presName="rect1" presStyleLbl="bgImgPlace1" presStyleIdx="1" presStyleCnt="4" custScaleY="641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B2283B-719A-4BE6-AFAF-455A432FA4B1}" type="pres">
      <dgm:prSet presAssocID="{AE97E01E-706E-43AB-8793-0747E4E89FD2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6E90B-ED1A-4567-A2F3-A3ACF4E2495D}" type="pres">
      <dgm:prSet presAssocID="{8379E2B2-5B54-4ACF-903C-3F6503F2DBB0}" presName="sibTrans" presStyleCnt="0"/>
      <dgm:spPr/>
      <dgm:t>
        <a:bodyPr/>
        <a:lstStyle/>
        <a:p>
          <a:endParaRPr lang="en-US"/>
        </a:p>
      </dgm:t>
    </dgm:pt>
    <dgm:pt modelId="{4C3F25FA-988A-4A67-9DF7-3C459314BD8B}" type="pres">
      <dgm:prSet presAssocID="{554CD2E6-1448-4AEE-92E3-21FD20DDB76C}" presName="composite" presStyleCnt="0"/>
      <dgm:spPr/>
      <dgm:t>
        <a:bodyPr/>
        <a:lstStyle/>
        <a:p>
          <a:endParaRPr lang="en-US"/>
        </a:p>
      </dgm:t>
    </dgm:pt>
    <dgm:pt modelId="{CEB483A7-1233-406B-8179-CF4589B02F32}" type="pres">
      <dgm:prSet presAssocID="{554CD2E6-1448-4AEE-92E3-21FD20DDB76C}" presName="rect1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1420B5-6DB9-4ABB-A104-E4E750806AA8}" type="pres">
      <dgm:prSet presAssocID="{554CD2E6-1448-4AEE-92E3-21FD20DDB76C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20E5D-ACD7-4FE8-84FC-CD1BBF215A2F}" type="pres">
      <dgm:prSet presAssocID="{FE478BFF-19A1-414B-81D6-827CB9AAAED7}" presName="sibTrans" presStyleCnt="0"/>
      <dgm:spPr/>
      <dgm:t>
        <a:bodyPr/>
        <a:lstStyle/>
        <a:p>
          <a:endParaRPr lang="en-US"/>
        </a:p>
      </dgm:t>
    </dgm:pt>
    <dgm:pt modelId="{B40C8293-8CFF-47A8-B547-3B8531548F59}" type="pres">
      <dgm:prSet presAssocID="{E4F84ED7-D750-4943-A10B-20A6CA795753}" presName="composite" presStyleCnt="0"/>
      <dgm:spPr/>
      <dgm:t>
        <a:bodyPr/>
        <a:lstStyle/>
        <a:p>
          <a:endParaRPr lang="en-US"/>
        </a:p>
      </dgm:t>
    </dgm:pt>
    <dgm:pt modelId="{D59B0451-CDBE-4B20-A395-DCEED9A668B2}" type="pres">
      <dgm:prSet presAssocID="{E4F84ED7-D750-4943-A10B-20A6CA795753}" presName="rect1" presStyleLbl="b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DE2A5-3D19-487F-BED3-F24FE60024D9}" type="pres">
      <dgm:prSet presAssocID="{E4F84ED7-D750-4943-A10B-20A6CA795753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A256A-297C-4B62-B943-50A3B56EFD35}" srcId="{A7970642-1116-45C0-AE73-67FEBD0ABE2B}" destId="{554CD2E6-1448-4AEE-92E3-21FD20DDB76C}" srcOrd="2" destOrd="0" parTransId="{24812FB9-F425-4DA1-903B-A7A74E5DA0DB}" sibTransId="{FE478BFF-19A1-414B-81D6-827CB9AAAED7}"/>
    <dgm:cxn modelId="{04C0236C-6E9E-4DA4-BA32-7E4206E75965}" type="presOf" srcId="{A7970642-1116-45C0-AE73-67FEBD0ABE2B}" destId="{53AFBC69-0B59-43B8-99FB-55B36EBE1C93}" srcOrd="0" destOrd="0" presId="urn:microsoft.com/office/officeart/2008/layout/BendingPictureBlocks"/>
    <dgm:cxn modelId="{7201C4B9-98A0-4B00-8775-E844DE877370}" srcId="{554CD2E6-1448-4AEE-92E3-21FD20DDB76C}" destId="{ADB2305C-AF8F-41D2-B54D-88CD831D3017}" srcOrd="0" destOrd="0" parTransId="{902EC324-1271-4EF4-A82C-C3A87B83082E}" sibTransId="{87BF8BB5-15C4-496C-8FB1-B4422CD4DFD7}"/>
    <dgm:cxn modelId="{6E1B5601-A593-44E1-9E92-A98B626F8E34}" type="presOf" srcId="{9A39916B-558B-4FA4-BF3B-D34D01E25E27}" destId="{EA1DE2A5-3D19-487F-BED3-F24FE60024D9}" srcOrd="0" destOrd="1" presId="urn:microsoft.com/office/officeart/2008/layout/BendingPictureBlocks"/>
    <dgm:cxn modelId="{4C0439EE-558C-4BE4-98D7-A1D0D1CFDD0D}" type="presOf" srcId="{E4F84ED7-D750-4943-A10B-20A6CA795753}" destId="{EA1DE2A5-3D19-487F-BED3-F24FE60024D9}" srcOrd="0" destOrd="0" presId="urn:microsoft.com/office/officeart/2008/layout/BendingPictureBlocks"/>
    <dgm:cxn modelId="{D7D3D6C4-8E13-4118-84EB-08D62787DF8A}" type="presOf" srcId="{554CD2E6-1448-4AEE-92E3-21FD20DDB76C}" destId="{CD1420B5-6DB9-4ABB-A104-E4E750806AA8}" srcOrd="0" destOrd="0" presId="urn:microsoft.com/office/officeart/2008/layout/BendingPictureBlocks"/>
    <dgm:cxn modelId="{CA3A81BE-41C3-46BA-AFA3-8F081CD94657}" type="presOf" srcId="{AE97E01E-706E-43AB-8793-0747E4E89FD2}" destId="{A7B2283B-719A-4BE6-AFAF-455A432FA4B1}" srcOrd="0" destOrd="0" presId="urn:microsoft.com/office/officeart/2008/layout/BendingPictureBlocks"/>
    <dgm:cxn modelId="{D7DCAFD4-1DF6-4858-AB13-C29E179608B5}" srcId="{A7970642-1116-45C0-AE73-67FEBD0ABE2B}" destId="{3B34D22B-9D2B-4E61-8879-F10BFA392419}" srcOrd="0" destOrd="0" parTransId="{2004F5E4-120E-4795-A012-348D8E4E000B}" sibTransId="{2EE49CB7-8751-488E-A545-0E150DA4CAAD}"/>
    <dgm:cxn modelId="{F8250A68-51F8-4687-84C5-1B975EF74CBE}" srcId="{554CD2E6-1448-4AEE-92E3-21FD20DDB76C}" destId="{528CF1DC-F20F-44D7-9080-69C9A35625AB}" srcOrd="1" destOrd="0" parTransId="{1676F2B2-0BBE-4E79-87E9-554CFB631A4A}" sibTransId="{DEB0F12A-A99E-491F-8FB0-2AFAF2523A5B}"/>
    <dgm:cxn modelId="{E15496C2-6BDA-498D-9B68-376B7E3D90B1}" type="presOf" srcId="{528CF1DC-F20F-44D7-9080-69C9A35625AB}" destId="{CD1420B5-6DB9-4ABB-A104-E4E750806AA8}" srcOrd="0" destOrd="2" presId="urn:microsoft.com/office/officeart/2008/layout/BendingPictureBlocks"/>
    <dgm:cxn modelId="{3F97A09F-7A31-4D17-A5CF-4A39A15D33E8}" type="presOf" srcId="{3B34D22B-9D2B-4E61-8879-F10BFA392419}" destId="{557A94EA-4B26-4837-92F3-CACC8D6E6228}" srcOrd="0" destOrd="0" presId="urn:microsoft.com/office/officeart/2008/layout/BendingPictureBlocks"/>
    <dgm:cxn modelId="{14E27074-A43B-4328-A048-0A2C3DE069A6}" type="presOf" srcId="{ADB2305C-AF8F-41D2-B54D-88CD831D3017}" destId="{CD1420B5-6DB9-4ABB-A104-E4E750806AA8}" srcOrd="0" destOrd="1" presId="urn:microsoft.com/office/officeart/2008/layout/BendingPictureBlocks"/>
    <dgm:cxn modelId="{EFA2BF88-6889-4DA6-88C0-DC93F16A33F0}" srcId="{E4F84ED7-D750-4943-A10B-20A6CA795753}" destId="{9A39916B-558B-4FA4-BF3B-D34D01E25E27}" srcOrd="0" destOrd="0" parTransId="{8EE355BC-7611-46E8-B5EE-28FBB39C8810}" sibTransId="{46A73B1E-AA1A-40D7-9B80-A131C12E37B2}"/>
    <dgm:cxn modelId="{A516E2B1-0998-480E-ABD7-BBCD2D92D6D1}" srcId="{A7970642-1116-45C0-AE73-67FEBD0ABE2B}" destId="{AE97E01E-706E-43AB-8793-0747E4E89FD2}" srcOrd="1" destOrd="0" parTransId="{DE9236E0-16AF-47A6-A7C9-7E036C2B0967}" sibTransId="{8379E2B2-5B54-4ACF-903C-3F6503F2DBB0}"/>
    <dgm:cxn modelId="{321B7157-D397-4D45-9485-158EBD379AE2}" srcId="{A7970642-1116-45C0-AE73-67FEBD0ABE2B}" destId="{E4F84ED7-D750-4943-A10B-20A6CA795753}" srcOrd="3" destOrd="0" parTransId="{D3C0DD9E-81A5-45DB-91F1-6968270760E0}" sibTransId="{A39901C8-EAB1-4747-AFEF-7BD566C39E0E}"/>
    <dgm:cxn modelId="{B15FB537-7297-46B9-873F-CEBE825FB3DE}" type="presParOf" srcId="{53AFBC69-0B59-43B8-99FB-55B36EBE1C93}" destId="{638410AC-4DCA-49E9-AB70-7D929D98372D}" srcOrd="0" destOrd="0" presId="urn:microsoft.com/office/officeart/2008/layout/BendingPictureBlocks"/>
    <dgm:cxn modelId="{66AD52B1-76CD-4702-98CE-E58BC2428633}" type="presParOf" srcId="{638410AC-4DCA-49E9-AB70-7D929D98372D}" destId="{26DA1FA6-9606-4CB5-98CA-796F596092B7}" srcOrd="0" destOrd="0" presId="urn:microsoft.com/office/officeart/2008/layout/BendingPictureBlocks"/>
    <dgm:cxn modelId="{601B8C6E-5B4E-4AA2-9F83-91790721720A}" type="presParOf" srcId="{638410AC-4DCA-49E9-AB70-7D929D98372D}" destId="{557A94EA-4B26-4837-92F3-CACC8D6E6228}" srcOrd="1" destOrd="0" presId="urn:microsoft.com/office/officeart/2008/layout/BendingPictureBlocks"/>
    <dgm:cxn modelId="{599DE297-FA73-450C-BB8E-BD384362D0D3}" type="presParOf" srcId="{53AFBC69-0B59-43B8-99FB-55B36EBE1C93}" destId="{BC224258-E4A8-4A49-A656-725DFC59C377}" srcOrd="1" destOrd="0" presId="urn:microsoft.com/office/officeart/2008/layout/BendingPictureBlocks"/>
    <dgm:cxn modelId="{2BD43960-59DA-40EE-AE20-4E34D28FB424}" type="presParOf" srcId="{53AFBC69-0B59-43B8-99FB-55B36EBE1C93}" destId="{D55A9A9A-57B2-42AA-A6F7-B15EB4E5A222}" srcOrd="2" destOrd="0" presId="urn:microsoft.com/office/officeart/2008/layout/BendingPictureBlocks"/>
    <dgm:cxn modelId="{F6A2CC0D-AEC3-46A5-9193-EC93A31015FB}" type="presParOf" srcId="{D55A9A9A-57B2-42AA-A6F7-B15EB4E5A222}" destId="{71C68EDC-13E6-4F58-8704-874AC995DBE6}" srcOrd="0" destOrd="0" presId="urn:microsoft.com/office/officeart/2008/layout/BendingPictureBlocks"/>
    <dgm:cxn modelId="{BDF97ABF-33B3-4C69-BA5B-9BC1D38736CF}" type="presParOf" srcId="{D55A9A9A-57B2-42AA-A6F7-B15EB4E5A222}" destId="{A7B2283B-719A-4BE6-AFAF-455A432FA4B1}" srcOrd="1" destOrd="0" presId="urn:microsoft.com/office/officeart/2008/layout/BendingPictureBlocks"/>
    <dgm:cxn modelId="{8E39E8FB-B84D-4E04-A4FD-FFE58C384095}" type="presParOf" srcId="{53AFBC69-0B59-43B8-99FB-55B36EBE1C93}" destId="{59B6E90B-ED1A-4567-A2F3-A3ACF4E2495D}" srcOrd="3" destOrd="0" presId="urn:microsoft.com/office/officeart/2008/layout/BendingPictureBlocks"/>
    <dgm:cxn modelId="{ACFBBD80-0FE4-4786-B5D1-FA3D98D128B8}" type="presParOf" srcId="{53AFBC69-0B59-43B8-99FB-55B36EBE1C93}" destId="{4C3F25FA-988A-4A67-9DF7-3C459314BD8B}" srcOrd="4" destOrd="0" presId="urn:microsoft.com/office/officeart/2008/layout/BendingPictureBlocks"/>
    <dgm:cxn modelId="{BF560930-59A9-4EAE-9D76-BF340C21F226}" type="presParOf" srcId="{4C3F25FA-988A-4A67-9DF7-3C459314BD8B}" destId="{CEB483A7-1233-406B-8179-CF4589B02F32}" srcOrd="0" destOrd="0" presId="urn:microsoft.com/office/officeart/2008/layout/BendingPictureBlocks"/>
    <dgm:cxn modelId="{EBE9DAEC-EC2F-43BF-A6D7-84F3474B3A15}" type="presParOf" srcId="{4C3F25FA-988A-4A67-9DF7-3C459314BD8B}" destId="{CD1420B5-6DB9-4ABB-A104-E4E750806AA8}" srcOrd="1" destOrd="0" presId="urn:microsoft.com/office/officeart/2008/layout/BendingPictureBlocks"/>
    <dgm:cxn modelId="{0E1A6030-177E-423E-B09C-C318F0AEE394}" type="presParOf" srcId="{53AFBC69-0B59-43B8-99FB-55B36EBE1C93}" destId="{6C220E5D-ACD7-4FE8-84FC-CD1BBF215A2F}" srcOrd="5" destOrd="0" presId="urn:microsoft.com/office/officeart/2008/layout/BendingPictureBlocks"/>
    <dgm:cxn modelId="{4EE72B60-529D-4D59-84FE-70380BBF4D07}" type="presParOf" srcId="{53AFBC69-0B59-43B8-99FB-55B36EBE1C93}" destId="{B40C8293-8CFF-47A8-B547-3B8531548F59}" srcOrd="6" destOrd="0" presId="urn:microsoft.com/office/officeart/2008/layout/BendingPictureBlocks"/>
    <dgm:cxn modelId="{A1CFBBA2-3FE4-4828-9837-70A42F08C8F6}" type="presParOf" srcId="{B40C8293-8CFF-47A8-B547-3B8531548F59}" destId="{D59B0451-CDBE-4B20-A395-DCEED9A668B2}" srcOrd="0" destOrd="0" presId="urn:microsoft.com/office/officeart/2008/layout/BendingPictureBlocks"/>
    <dgm:cxn modelId="{AAEB6708-A081-412F-AA38-85F8FD13BB6A}" type="presParOf" srcId="{B40C8293-8CFF-47A8-B547-3B8531548F59}" destId="{EA1DE2A5-3D19-487F-BED3-F24FE60024D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990408-3CB4-428E-8EFA-81146A4EB815}" type="doc">
      <dgm:prSet loTypeId="urn:microsoft.com/office/officeart/2005/8/layout/process2" loCatId="process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088FF88-BC46-46B1-8ACF-51C680B5629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‘76: Regional Rural Bank (RRB)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CDEF8F-D470-4BAB-A99F-FE1E0213E1C5}" type="parTrans" cxnId="{2D2AB4F5-9464-40D9-A1D2-2D4AC469315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BCE5AC-8795-4D87-A182-5DF904929A13}" type="sibTrans" cxnId="{2D2AB4F5-9464-40D9-A1D2-2D4AC469315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C4D3E9-AA7F-404A-A015-9CF46AA098D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 71: State level Bankers’ Committee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13EA99-5F9D-4784-84F3-6FD6CB2F464B}" type="parTrans" cxnId="{A7677887-40E6-48EA-B0CB-821F7555350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D788D-8797-439B-A6F3-AF63D33DD5D1}" type="sibTrans" cxnId="{A7677887-40E6-48EA-B0CB-821F7555350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99693E-B489-4E7E-82DC-81E8A378D9B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‘69: Lead Bank Scheme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37CFCD-10B5-4341-A0B5-B1C97B419A68}" type="parTrans" cxnId="{7FEAF9FA-61A4-4823-83EE-C375712D568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2BCCAF-F299-48DC-AD75-B1BF99629A0D}" type="sibTrans" cxnId="{7FEAF9FA-61A4-4823-83EE-C375712D568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C0AC0A-6604-4B58-AD5C-1ACE44F4581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’66: Cooperative Banks under RBI’s Ambit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81B033-F972-41C0-AEBB-F325C11C6965}" type="parTrans" cxnId="{3401DA22-7447-47E5-861D-5F592D4894C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BF0FF4-D4AB-4FC9-9759-F0FBB86152EB}" type="sibTrans" cxnId="{3401DA22-7447-47E5-861D-5F592D4894C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8E6791-A545-4D7C-AA0C-9A33AF55C72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Nationalization of Banks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(‘55, ‘69, ‘80)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D7A879-3CEE-471B-BB7A-DF11E9E1F1C8}" type="parTrans" cxnId="{C0F155B4-325A-4F28-8A76-57ED1886011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2F4AC9-E3AF-4E8F-A7F4-0F403D10542E}" type="sibTrans" cxnId="{C0F155B4-325A-4F28-8A76-57ED1886011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278433-F3A4-49F1-A0F3-C6DDAEBE340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‘61: DICGC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A052B-AA8A-419C-A048-2417EC736396}" type="parTrans" cxnId="{DC7DC8D5-1556-4282-884A-A558FAED454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EC19A1-3067-4969-B189-1DEA6A77A7E5}" type="sibTrans" cxnId="{DC7DC8D5-1556-4282-884A-A558FAED454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9DC517-5143-43A7-AD3B-8A26F1B85BAE}" type="pres">
      <dgm:prSet presAssocID="{6C990408-3CB4-428E-8EFA-81146A4EB815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C25088-47AA-4542-ADBF-7639FDD1BB17}" type="pres">
      <dgm:prSet presAssocID="{2B8E6791-A545-4D7C-AA0C-9A33AF55C725}" presName="node" presStyleLbl="node1" presStyleIdx="0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F213F-BDBC-453A-A5D1-39F36A5154D3}" type="pres">
      <dgm:prSet presAssocID="{7A2F4AC9-E3AF-4E8F-A7F4-0F403D10542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1937806E-0989-4BAD-B9B4-D2624F6CEE68}" type="pres">
      <dgm:prSet presAssocID="{7A2F4AC9-E3AF-4E8F-A7F4-0F403D10542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679D31B-2A01-4D85-B34F-80653A3779B7}" type="pres">
      <dgm:prSet presAssocID="{C3278433-F3A4-49F1-A0F3-C6DDAEBE3403}" presName="node" presStyleLbl="node1" presStyleIdx="1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E8F26-31C2-4705-878D-B405749C02EB}" type="pres">
      <dgm:prSet presAssocID="{52EC19A1-3067-4969-B189-1DEA6A77A7E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A1D8A24-A014-4E47-9FD5-F70D939A5E69}" type="pres">
      <dgm:prSet presAssocID="{52EC19A1-3067-4969-B189-1DEA6A77A7E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60A6A33-F886-476F-87AD-F6F0BD823850}" type="pres">
      <dgm:prSet presAssocID="{26C0AC0A-6604-4B58-AD5C-1ACE44F45817}" presName="node" presStyleLbl="node1" presStyleIdx="2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D4F2B-CD62-4DD2-9ADB-F87F0A627D66}" type="pres">
      <dgm:prSet presAssocID="{A1BF0FF4-D4AB-4FC9-9759-F0FBB86152E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9632E2C-929F-4FBE-BFB6-9C38DF14DDE8}" type="pres">
      <dgm:prSet presAssocID="{A1BF0FF4-D4AB-4FC9-9759-F0FBB86152E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09DF8C1-E1AA-4836-8D07-D03F9B643C3B}" type="pres">
      <dgm:prSet presAssocID="{7899693E-B489-4E7E-82DC-81E8A378D9B3}" presName="node" presStyleLbl="node1" presStyleIdx="3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2D4DE8-E5B2-4479-A3FC-B8D9E359E531}" type="pres">
      <dgm:prSet presAssocID="{2C2BCCAF-F299-48DC-AD75-B1BF99629A0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7701489-D5E2-4A5E-8062-0906AA144A52}" type="pres">
      <dgm:prSet presAssocID="{2C2BCCAF-F299-48DC-AD75-B1BF99629A0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2DFB185-913A-4B0A-A3DD-219FC979A534}" type="pres">
      <dgm:prSet presAssocID="{6EC4D3E9-AA7F-404A-A015-9CF46AA098DF}" presName="node" presStyleLbl="node1" presStyleIdx="4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3A5F6-59E5-49D1-8B05-4339CCCEFA3B}" type="pres">
      <dgm:prSet presAssocID="{2A8D788D-8797-439B-A6F3-AF63D33DD5D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74E47A0-E423-40FE-8F22-831024D1C7A0}" type="pres">
      <dgm:prSet presAssocID="{2A8D788D-8797-439B-A6F3-AF63D33DD5D1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159FB97-FE58-4D6E-830C-8CC13E81E54E}" type="pres">
      <dgm:prSet presAssocID="{1088FF88-BC46-46B1-8ACF-51C680B56291}" presName="node" presStyleLbl="node1" presStyleIdx="5" presStyleCnt="6" custScaleX="14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9DD54-AF64-46DF-968D-C9C25E4C9895}" type="presOf" srcId="{2A8D788D-8797-439B-A6F3-AF63D33DD5D1}" destId="{DFE3A5F6-59E5-49D1-8B05-4339CCCEFA3B}" srcOrd="0" destOrd="0" presId="urn:microsoft.com/office/officeart/2005/8/layout/process2"/>
    <dgm:cxn modelId="{06779453-DD5B-4B60-9AB1-11A1C4817306}" type="presOf" srcId="{A1BF0FF4-D4AB-4FC9-9759-F0FBB86152EB}" destId="{B59D4F2B-CD62-4DD2-9ADB-F87F0A627D66}" srcOrd="0" destOrd="0" presId="urn:microsoft.com/office/officeart/2005/8/layout/process2"/>
    <dgm:cxn modelId="{3401DA22-7447-47E5-861D-5F592D4894C5}" srcId="{6C990408-3CB4-428E-8EFA-81146A4EB815}" destId="{26C0AC0A-6604-4B58-AD5C-1ACE44F45817}" srcOrd="2" destOrd="0" parTransId="{D481B033-F972-41C0-AEBB-F325C11C6965}" sibTransId="{A1BF0FF4-D4AB-4FC9-9759-F0FBB86152EB}"/>
    <dgm:cxn modelId="{A7677887-40E6-48EA-B0CB-821F75553501}" srcId="{6C990408-3CB4-428E-8EFA-81146A4EB815}" destId="{6EC4D3E9-AA7F-404A-A015-9CF46AA098DF}" srcOrd="4" destOrd="0" parTransId="{3F13EA99-5F9D-4784-84F3-6FD6CB2F464B}" sibTransId="{2A8D788D-8797-439B-A6F3-AF63D33DD5D1}"/>
    <dgm:cxn modelId="{57373549-5785-48A0-AAFB-48E11D75954A}" type="presOf" srcId="{7A2F4AC9-E3AF-4E8F-A7F4-0F403D10542E}" destId="{1937806E-0989-4BAD-B9B4-D2624F6CEE68}" srcOrd="1" destOrd="0" presId="urn:microsoft.com/office/officeart/2005/8/layout/process2"/>
    <dgm:cxn modelId="{3E64599E-C175-4B39-85EB-C355E7685122}" type="presOf" srcId="{2A8D788D-8797-439B-A6F3-AF63D33DD5D1}" destId="{774E47A0-E423-40FE-8F22-831024D1C7A0}" srcOrd="1" destOrd="0" presId="urn:microsoft.com/office/officeart/2005/8/layout/process2"/>
    <dgm:cxn modelId="{DC7DC8D5-1556-4282-884A-A558FAED4543}" srcId="{6C990408-3CB4-428E-8EFA-81146A4EB815}" destId="{C3278433-F3A4-49F1-A0F3-C6DDAEBE3403}" srcOrd="1" destOrd="0" parTransId="{FF0A052B-AA8A-419C-A048-2417EC736396}" sibTransId="{52EC19A1-3067-4969-B189-1DEA6A77A7E5}"/>
    <dgm:cxn modelId="{7FEAF9FA-61A4-4823-83EE-C375712D5684}" srcId="{6C990408-3CB4-428E-8EFA-81146A4EB815}" destId="{7899693E-B489-4E7E-82DC-81E8A378D9B3}" srcOrd="3" destOrd="0" parTransId="{C137CFCD-10B5-4341-A0B5-B1C97B419A68}" sibTransId="{2C2BCCAF-F299-48DC-AD75-B1BF99629A0D}"/>
    <dgm:cxn modelId="{36AD4542-4E56-497D-8B00-59288175DBE9}" type="presOf" srcId="{2B8E6791-A545-4D7C-AA0C-9A33AF55C725}" destId="{A6C25088-47AA-4542-ADBF-7639FDD1BB17}" srcOrd="0" destOrd="0" presId="urn:microsoft.com/office/officeart/2005/8/layout/process2"/>
    <dgm:cxn modelId="{0DF4B215-697F-47B8-AADC-7E45A5419474}" type="presOf" srcId="{6EC4D3E9-AA7F-404A-A015-9CF46AA098DF}" destId="{72DFB185-913A-4B0A-A3DD-219FC979A534}" srcOrd="0" destOrd="0" presId="urn:microsoft.com/office/officeart/2005/8/layout/process2"/>
    <dgm:cxn modelId="{4C9B6223-4C52-49FE-8264-6CE3DE144C75}" type="presOf" srcId="{52EC19A1-3067-4969-B189-1DEA6A77A7E5}" destId="{E05E8F26-31C2-4705-878D-B405749C02EB}" srcOrd="0" destOrd="0" presId="urn:microsoft.com/office/officeart/2005/8/layout/process2"/>
    <dgm:cxn modelId="{145F1391-3D96-4907-8108-175D4C1823EB}" type="presOf" srcId="{1088FF88-BC46-46B1-8ACF-51C680B56291}" destId="{0159FB97-FE58-4D6E-830C-8CC13E81E54E}" srcOrd="0" destOrd="0" presId="urn:microsoft.com/office/officeart/2005/8/layout/process2"/>
    <dgm:cxn modelId="{F9EBFCA4-4C55-42AE-8B94-49D92071B4C7}" type="presOf" srcId="{2C2BCCAF-F299-48DC-AD75-B1BF99629A0D}" destId="{AF2D4DE8-E5B2-4479-A3FC-B8D9E359E531}" srcOrd="0" destOrd="0" presId="urn:microsoft.com/office/officeart/2005/8/layout/process2"/>
    <dgm:cxn modelId="{5AB4F90A-346D-453E-9F83-CF6A2A41FA40}" type="presOf" srcId="{7899693E-B489-4E7E-82DC-81E8A378D9B3}" destId="{909DF8C1-E1AA-4836-8D07-D03F9B643C3B}" srcOrd="0" destOrd="0" presId="urn:microsoft.com/office/officeart/2005/8/layout/process2"/>
    <dgm:cxn modelId="{BC85D2AE-36C1-41DD-BDD6-539FB5BC6EB5}" type="presOf" srcId="{C3278433-F3A4-49F1-A0F3-C6DDAEBE3403}" destId="{E679D31B-2A01-4D85-B34F-80653A3779B7}" srcOrd="0" destOrd="0" presId="urn:microsoft.com/office/officeart/2005/8/layout/process2"/>
    <dgm:cxn modelId="{AF8CEE39-91A3-4A6A-BB56-8202C4744DCD}" type="presOf" srcId="{52EC19A1-3067-4969-B189-1DEA6A77A7E5}" destId="{3A1D8A24-A014-4E47-9FD5-F70D939A5E69}" srcOrd="1" destOrd="0" presId="urn:microsoft.com/office/officeart/2005/8/layout/process2"/>
    <dgm:cxn modelId="{B28B11F6-3CDB-4441-AE03-7F4D62702793}" type="presOf" srcId="{7A2F4AC9-E3AF-4E8F-A7F4-0F403D10542E}" destId="{030F213F-BDBC-453A-A5D1-39F36A5154D3}" srcOrd="0" destOrd="0" presId="urn:microsoft.com/office/officeart/2005/8/layout/process2"/>
    <dgm:cxn modelId="{6B719383-322F-4C35-B897-531D5F841197}" type="presOf" srcId="{2C2BCCAF-F299-48DC-AD75-B1BF99629A0D}" destId="{47701489-D5E2-4A5E-8062-0906AA144A52}" srcOrd="1" destOrd="0" presId="urn:microsoft.com/office/officeart/2005/8/layout/process2"/>
    <dgm:cxn modelId="{2D2AB4F5-9464-40D9-A1D2-2D4AC469315F}" srcId="{6C990408-3CB4-428E-8EFA-81146A4EB815}" destId="{1088FF88-BC46-46B1-8ACF-51C680B56291}" srcOrd="5" destOrd="0" parTransId="{24CDEF8F-D470-4BAB-A99F-FE1E0213E1C5}" sibTransId="{F5BCE5AC-8795-4D87-A182-5DF904929A13}"/>
    <dgm:cxn modelId="{FE270851-69E3-43CA-A41C-2EC14F2DA1B6}" type="presOf" srcId="{26C0AC0A-6604-4B58-AD5C-1ACE44F45817}" destId="{A60A6A33-F886-476F-87AD-F6F0BD823850}" srcOrd="0" destOrd="0" presId="urn:microsoft.com/office/officeart/2005/8/layout/process2"/>
    <dgm:cxn modelId="{C0F155B4-325A-4F28-8A76-57ED18860116}" srcId="{6C990408-3CB4-428E-8EFA-81146A4EB815}" destId="{2B8E6791-A545-4D7C-AA0C-9A33AF55C725}" srcOrd="0" destOrd="0" parTransId="{E2D7A879-3CEE-471B-BB7A-DF11E9E1F1C8}" sibTransId="{7A2F4AC9-E3AF-4E8F-A7F4-0F403D10542E}"/>
    <dgm:cxn modelId="{FD0C909A-CA6F-4EF8-9E0A-C9A417744196}" type="presOf" srcId="{A1BF0FF4-D4AB-4FC9-9759-F0FBB86152EB}" destId="{89632E2C-929F-4FBE-BFB6-9C38DF14DDE8}" srcOrd="1" destOrd="0" presId="urn:microsoft.com/office/officeart/2005/8/layout/process2"/>
    <dgm:cxn modelId="{1ABFB743-1CC3-4990-9DD1-85EEE883A072}" type="presOf" srcId="{6C990408-3CB4-428E-8EFA-81146A4EB815}" destId="{1C9DC517-5143-43A7-AD3B-8A26F1B85BAE}" srcOrd="0" destOrd="0" presId="urn:microsoft.com/office/officeart/2005/8/layout/process2"/>
    <dgm:cxn modelId="{821E0767-E15B-4208-999B-36E68CB3E519}" type="presParOf" srcId="{1C9DC517-5143-43A7-AD3B-8A26F1B85BAE}" destId="{A6C25088-47AA-4542-ADBF-7639FDD1BB17}" srcOrd="0" destOrd="0" presId="urn:microsoft.com/office/officeart/2005/8/layout/process2"/>
    <dgm:cxn modelId="{76EBC26D-4AA2-41C4-A990-F538C347C338}" type="presParOf" srcId="{1C9DC517-5143-43A7-AD3B-8A26F1B85BAE}" destId="{030F213F-BDBC-453A-A5D1-39F36A5154D3}" srcOrd="1" destOrd="0" presId="urn:microsoft.com/office/officeart/2005/8/layout/process2"/>
    <dgm:cxn modelId="{6D3506BC-0870-4314-B331-485A336F9434}" type="presParOf" srcId="{030F213F-BDBC-453A-A5D1-39F36A5154D3}" destId="{1937806E-0989-4BAD-B9B4-D2624F6CEE68}" srcOrd="0" destOrd="0" presId="urn:microsoft.com/office/officeart/2005/8/layout/process2"/>
    <dgm:cxn modelId="{5B176658-F9EB-4274-8207-7974F3C89299}" type="presParOf" srcId="{1C9DC517-5143-43A7-AD3B-8A26F1B85BAE}" destId="{E679D31B-2A01-4D85-B34F-80653A3779B7}" srcOrd="2" destOrd="0" presId="urn:microsoft.com/office/officeart/2005/8/layout/process2"/>
    <dgm:cxn modelId="{FCA62066-C685-4C76-B666-05EA1CB009E0}" type="presParOf" srcId="{1C9DC517-5143-43A7-AD3B-8A26F1B85BAE}" destId="{E05E8F26-31C2-4705-878D-B405749C02EB}" srcOrd="3" destOrd="0" presId="urn:microsoft.com/office/officeart/2005/8/layout/process2"/>
    <dgm:cxn modelId="{8B09BCB2-019D-4B5A-9026-99BACF90F06C}" type="presParOf" srcId="{E05E8F26-31C2-4705-878D-B405749C02EB}" destId="{3A1D8A24-A014-4E47-9FD5-F70D939A5E69}" srcOrd="0" destOrd="0" presId="urn:microsoft.com/office/officeart/2005/8/layout/process2"/>
    <dgm:cxn modelId="{D337BC8F-E0A6-4340-AD07-988E8DF6F896}" type="presParOf" srcId="{1C9DC517-5143-43A7-AD3B-8A26F1B85BAE}" destId="{A60A6A33-F886-476F-87AD-F6F0BD823850}" srcOrd="4" destOrd="0" presId="urn:microsoft.com/office/officeart/2005/8/layout/process2"/>
    <dgm:cxn modelId="{02D6F8C5-5494-4690-95D0-1E0186AEAF89}" type="presParOf" srcId="{1C9DC517-5143-43A7-AD3B-8A26F1B85BAE}" destId="{B59D4F2B-CD62-4DD2-9ADB-F87F0A627D66}" srcOrd="5" destOrd="0" presId="urn:microsoft.com/office/officeart/2005/8/layout/process2"/>
    <dgm:cxn modelId="{05212F6E-1D4D-4183-868F-574D83319B07}" type="presParOf" srcId="{B59D4F2B-CD62-4DD2-9ADB-F87F0A627D66}" destId="{89632E2C-929F-4FBE-BFB6-9C38DF14DDE8}" srcOrd="0" destOrd="0" presId="urn:microsoft.com/office/officeart/2005/8/layout/process2"/>
    <dgm:cxn modelId="{81F3A319-2D8A-40F2-AF3A-D6AA0A1622DD}" type="presParOf" srcId="{1C9DC517-5143-43A7-AD3B-8A26F1B85BAE}" destId="{909DF8C1-E1AA-4836-8D07-D03F9B643C3B}" srcOrd="6" destOrd="0" presId="urn:microsoft.com/office/officeart/2005/8/layout/process2"/>
    <dgm:cxn modelId="{C7AF18CB-B9C0-4FBF-AC25-71FDEC6A0ED7}" type="presParOf" srcId="{1C9DC517-5143-43A7-AD3B-8A26F1B85BAE}" destId="{AF2D4DE8-E5B2-4479-A3FC-B8D9E359E531}" srcOrd="7" destOrd="0" presId="urn:microsoft.com/office/officeart/2005/8/layout/process2"/>
    <dgm:cxn modelId="{EF8A8874-336F-40EC-9F3F-E13CF176FA03}" type="presParOf" srcId="{AF2D4DE8-E5B2-4479-A3FC-B8D9E359E531}" destId="{47701489-D5E2-4A5E-8062-0906AA144A52}" srcOrd="0" destOrd="0" presId="urn:microsoft.com/office/officeart/2005/8/layout/process2"/>
    <dgm:cxn modelId="{AA12BAB5-D993-498A-A67E-179C1CDC39C5}" type="presParOf" srcId="{1C9DC517-5143-43A7-AD3B-8A26F1B85BAE}" destId="{72DFB185-913A-4B0A-A3DD-219FC979A534}" srcOrd="8" destOrd="0" presId="urn:microsoft.com/office/officeart/2005/8/layout/process2"/>
    <dgm:cxn modelId="{9A227103-F495-4C1E-AC89-43E2C63EC576}" type="presParOf" srcId="{1C9DC517-5143-43A7-AD3B-8A26F1B85BAE}" destId="{DFE3A5F6-59E5-49D1-8B05-4339CCCEFA3B}" srcOrd="9" destOrd="0" presId="urn:microsoft.com/office/officeart/2005/8/layout/process2"/>
    <dgm:cxn modelId="{688D6974-9C8F-4FA2-97FC-12F1100AA380}" type="presParOf" srcId="{DFE3A5F6-59E5-49D1-8B05-4339CCCEFA3B}" destId="{774E47A0-E423-40FE-8F22-831024D1C7A0}" srcOrd="0" destOrd="0" presId="urn:microsoft.com/office/officeart/2005/8/layout/process2"/>
    <dgm:cxn modelId="{6DEB3D73-FE77-464E-ABC3-6A62A780FA94}" type="presParOf" srcId="{1C9DC517-5143-43A7-AD3B-8A26F1B85BAE}" destId="{0159FB97-FE58-4D6E-830C-8CC13E81E54E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5D4F49-A30E-492F-BE49-F46BDB8D331A}" type="doc">
      <dgm:prSet loTypeId="urn:microsoft.com/office/officeart/2005/8/layout/defaul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FC46E14-BF26-49C2-886E-393ACFB9263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2005: RBI permitted no-frills account with zero balance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AB949B-C138-41B5-BD59-F7D64E9FC93C}" type="parTrans" cxnId="{51A2E63B-BCB6-455D-B745-4E886FB65F5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8E3417-E6BB-4A7E-B04F-E7001E2B1E9A}" type="sibTrans" cxnId="{51A2E63B-BCB6-455D-B745-4E886FB65F5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29FA1D-8F4E-4D67-9DCB-BD930A46113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2014: JDY, new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Pvt.CB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BMB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313509-CF5B-4DDE-902A-66E318A72F7B}" type="parTrans" cxnId="{28E69998-7A8B-4EC2-819F-2D8643D8D7C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A6EE69-2B84-4FBB-BBAD-0623AC4DB5F3}" type="sibTrans" cxnId="{28E69998-7A8B-4EC2-819F-2D8643D8D7C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033AC5-1859-41AE-9C03-4C4DEFC5398C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2013: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eKYC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permitted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C92807-097B-446F-9100-EDB0160AB0C5}" type="parTrans" cxnId="{4DCD8AA1-A174-43C9-85F3-A3C28A152E3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1DA9AB-F765-4C94-92ED-F29561462F8D}" type="sibTrans" cxnId="{4DCD8AA1-A174-43C9-85F3-A3C28A152E3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6D9360-B2F4-4E96-9E34-C59A678033DC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2006: RBI permits BCA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C758FE-DDEF-4A8E-BECF-6BE9D24029C0}" type="parTrans" cxnId="{6C0811A3-D2CA-4D70-832D-E967460B5A7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DFAA195-02AD-4254-94A4-0BD485D877C0}" type="sibTrans" cxnId="{6C0811A3-D2CA-4D70-832D-E967460B5A7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53A4A5-658C-45EB-BF81-7239A607924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2016: IMPS, BHIM &amp; other &lt;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1"/>
            </a:rPr>
            <a:t>LINK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9B471-FE1B-477B-B587-E430AF2FBFE0}" type="parTrans" cxnId="{95587DB2-A7BF-49D1-BC56-887BB9C3930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FF274E-498B-48EF-BB41-D42A97985815}" type="sibTrans" cxnId="{95587DB2-A7BF-49D1-BC56-887BB9C3930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3DBFB2-3076-49E3-9F58-9B7E8454FD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2011: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Swabhiman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to increase banking presence in rural area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83CD47-0C48-405C-9982-05A4D855FFBD}" type="parTrans" cxnId="{DD2866D9-7DCA-4170-8620-A67FD03FD89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F1031A-D0B3-426A-A40B-ED034281A6A6}" type="sibTrans" cxnId="{DD2866D9-7DCA-4170-8620-A67FD03FD89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EC5DB9-5F85-43F6-A76B-B19DCF42772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2015: SFB, PB &lt;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2"/>
            </a:rPr>
            <a:t>LINK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8FBAAC-AEFD-4FD7-9FAC-0DF857E01B3B}" type="parTrans" cxnId="{8CA6F13A-AD65-47D1-933D-9C4D1CE87F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A529C3-4024-4331-8A86-A4AD47CB5557}" type="sibTrans" cxnId="{8CA6F13A-AD65-47D1-933D-9C4D1CE87F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F78C1-22CB-432E-8940-F86DB7F99BF8}" type="pres">
      <dgm:prSet presAssocID="{105D4F49-A30E-492F-BE49-F46BDB8D33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76C429-836B-43F6-9F01-7C2BD866C031}" type="pres">
      <dgm:prSet presAssocID="{9FC46E14-BF26-49C2-886E-393ACFB9263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2B80A-B4E5-4472-9834-EBA7878C81A7}" type="pres">
      <dgm:prSet presAssocID="{5C8E3417-E6BB-4A7E-B04F-E7001E2B1E9A}" presName="sibTrans" presStyleCnt="0"/>
      <dgm:spPr/>
      <dgm:t>
        <a:bodyPr/>
        <a:lstStyle/>
        <a:p>
          <a:endParaRPr lang="en-US"/>
        </a:p>
      </dgm:t>
    </dgm:pt>
    <dgm:pt modelId="{AADD21BA-7300-4680-82FB-ECD97E33A617}" type="pres">
      <dgm:prSet presAssocID="{E66D9360-B2F4-4E96-9E34-C59A678033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AAF119-21AC-4092-8133-56BE468CC904}" type="pres">
      <dgm:prSet presAssocID="{CDFAA195-02AD-4254-94A4-0BD485D877C0}" presName="sibTrans" presStyleCnt="0"/>
      <dgm:spPr/>
      <dgm:t>
        <a:bodyPr/>
        <a:lstStyle/>
        <a:p>
          <a:endParaRPr lang="en-US"/>
        </a:p>
      </dgm:t>
    </dgm:pt>
    <dgm:pt modelId="{F2ACFA90-8EFD-41CD-8D3D-DD4B82A700CA}" type="pres">
      <dgm:prSet presAssocID="{303DBFB2-3076-49E3-9F58-9B7E8454FD6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6E48B-A195-4BDD-94A7-DB9652BC3D14}" type="pres">
      <dgm:prSet presAssocID="{EFF1031A-D0B3-426A-A40B-ED034281A6A6}" presName="sibTrans" presStyleCnt="0"/>
      <dgm:spPr/>
      <dgm:t>
        <a:bodyPr/>
        <a:lstStyle/>
        <a:p>
          <a:endParaRPr lang="en-US"/>
        </a:p>
      </dgm:t>
    </dgm:pt>
    <dgm:pt modelId="{895A5072-D50F-4FFB-BAF3-D047900FAD43}" type="pres">
      <dgm:prSet presAssocID="{D3033AC5-1859-41AE-9C03-4C4DEFC5398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3206F-444F-4D5A-80FD-1B4B828FC8D7}" type="pres">
      <dgm:prSet presAssocID="{621DA9AB-F765-4C94-92ED-F29561462F8D}" presName="sibTrans" presStyleCnt="0"/>
      <dgm:spPr/>
      <dgm:t>
        <a:bodyPr/>
        <a:lstStyle/>
        <a:p>
          <a:endParaRPr lang="en-US"/>
        </a:p>
      </dgm:t>
    </dgm:pt>
    <dgm:pt modelId="{73854B34-0E43-4B16-AAFE-06F2DEAD1966}" type="pres">
      <dgm:prSet presAssocID="{A229FA1D-8F4E-4D67-9DCB-BD930A46113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081CA-D2D1-489C-B825-34257C64DA5C}" type="pres">
      <dgm:prSet presAssocID="{36A6EE69-2B84-4FBB-BBAD-0623AC4DB5F3}" presName="sibTrans" presStyleCnt="0"/>
      <dgm:spPr/>
      <dgm:t>
        <a:bodyPr/>
        <a:lstStyle/>
        <a:p>
          <a:endParaRPr lang="en-US"/>
        </a:p>
      </dgm:t>
    </dgm:pt>
    <dgm:pt modelId="{A36A2113-4669-498C-878A-35DAE9AB53FC}" type="pres">
      <dgm:prSet presAssocID="{83EC5DB9-5F85-43F6-A76B-B19DCF42772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8F213-A150-4C63-8005-0C0D610C8AFF}" type="pres">
      <dgm:prSet presAssocID="{C2A529C3-4024-4331-8A86-A4AD47CB5557}" presName="sibTrans" presStyleCnt="0"/>
      <dgm:spPr/>
      <dgm:t>
        <a:bodyPr/>
        <a:lstStyle/>
        <a:p>
          <a:endParaRPr lang="en-US"/>
        </a:p>
      </dgm:t>
    </dgm:pt>
    <dgm:pt modelId="{F036E6C4-B3A4-48CC-9154-F9C4D5520309}" type="pres">
      <dgm:prSet presAssocID="{9353A4A5-658C-45EB-BF81-7239A607924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AB417B-50ED-4F10-84CD-9840279E5711}" type="presOf" srcId="{9FC46E14-BF26-49C2-886E-393ACFB92639}" destId="{9476C429-836B-43F6-9F01-7C2BD866C031}" srcOrd="0" destOrd="0" presId="urn:microsoft.com/office/officeart/2005/8/layout/default"/>
    <dgm:cxn modelId="{DD2866D9-7DCA-4170-8620-A67FD03FD89D}" srcId="{105D4F49-A30E-492F-BE49-F46BDB8D331A}" destId="{303DBFB2-3076-49E3-9F58-9B7E8454FD65}" srcOrd="2" destOrd="0" parTransId="{2683CD47-0C48-405C-9982-05A4D855FFBD}" sibTransId="{EFF1031A-D0B3-426A-A40B-ED034281A6A6}"/>
    <dgm:cxn modelId="{E2F4988B-E871-4347-8DA5-17E913D7A2E0}" type="presOf" srcId="{83EC5DB9-5F85-43F6-A76B-B19DCF427723}" destId="{A36A2113-4669-498C-878A-35DAE9AB53FC}" srcOrd="0" destOrd="0" presId="urn:microsoft.com/office/officeart/2005/8/layout/default"/>
    <dgm:cxn modelId="{95587DB2-A7BF-49D1-BC56-887BB9C39309}" srcId="{105D4F49-A30E-492F-BE49-F46BDB8D331A}" destId="{9353A4A5-658C-45EB-BF81-7239A6079241}" srcOrd="6" destOrd="0" parTransId="{7089B471-FE1B-477B-B587-E430AF2FBFE0}" sibTransId="{58FF274E-498B-48EF-BB41-D42A97985815}"/>
    <dgm:cxn modelId="{8CA6F13A-AD65-47D1-933D-9C4D1CE87FEC}" srcId="{105D4F49-A30E-492F-BE49-F46BDB8D331A}" destId="{83EC5DB9-5F85-43F6-A76B-B19DCF427723}" srcOrd="5" destOrd="0" parTransId="{DC8FBAAC-AEFD-4FD7-9FAC-0DF857E01B3B}" sibTransId="{C2A529C3-4024-4331-8A86-A4AD47CB5557}"/>
    <dgm:cxn modelId="{28E69998-7A8B-4EC2-819F-2D8643D8D7C1}" srcId="{105D4F49-A30E-492F-BE49-F46BDB8D331A}" destId="{A229FA1D-8F4E-4D67-9DCB-BD930A461133}" srcOrd="4" destOrd="0" parTransId="{18313509-CF5B-4DDE-902A-66E318A72F7B}" sibTransId="{36A6EE69-2B84-4FBB-BBAD-0623AC4DB5F3}"/>
    <dgm:cxn modelId="{FA00BAB9-9DE1-4D90-A0CE-F15EDCE9EBD7}" type="presOf" srcId="{A229FA1D-8F4E-4D67-9DCB-BD930A461133}" destId="{73854B34-0E43-4B16-AAFE-06F2DEAD1966}" srcOrd="0" destOrd="0" presId="urn:microsoft.com/office/officeart/2005/8/layout/default"/>
    <dgm:cxn modelId="{51A2E63B-BCB6-455D-B745-4E886FB65F5E}" srcId="{105D4F49-A30E-492F-BE49-F46BDB8D331A}" destId="{9FC46E14-BF26-49C2-886E-393ACFB92639}" srcOrd="0" destOrd="0" parTransId="{C1AB949B-C138-41B5-BD59-F7D64E9FC93C}" sibTransId="{5C8E3417-E6BB-4A7E-B04F-E7001E2B1E9A}"/>
    <dgm:cxn modelId="{48CB7A1D-31EC-46C7-90B2-9E5650EF5272}" type="presOf" srcId="{D3033AC5-1859-41AE-9C03-4C4DEFC5398C}" destId="{895A5072-D50F-4FFB-BAF3-D047900FAD43}" srcOrd="0" destOrd="0" presId="urn:microsoft.com/office/officeart/2005/8/layout/default"/>
    <dgm:cxn modelId="{4DCD8AA1-A174-43C9-85F3-A3C28A152E35}" srcId="{105D4F49-A30E-492F-BE49-F46BDB8D331A}" destId="{D3033AC5-1859-41AE-9C03-4C4DEFC5398C}" srcOrd="3" destOrd="0" parTransId="{84C92807-097B-446F-9100-EDB0160AB0C5}" sibTransId="{621DA9AB-F765-4C94-92ED-F29561462F8D}"/>
    <dgm:cxn modelId="{713D391C-0F68-4EFB-951A-A150C1B6EAF4}" type="presOf" srcId="{303DBFB2-3076-49E3-9F58-9B7E8454FD65}" destId="{F2ACFA90-8EFD-41CD-8D3D-DD4B82A700CA}" srcOrd="0" destOrd="0" presId="urn:microsoft.com/office/officeart/2005/8/layout/default"/>
    <dgm:cxn modelId="{00BEE1F8-3731-4B12-9CD8-9F7C8283C95A}" type="presOf" srcId="{E66D9360-B2F4-4E96-9E34-C59A678033DC}" destId="{AADD21BA-7300-4680-82FB-ECD97E33A617}" srcOrd="0" destOrd="0" presId="urn:microsoft.com/office/officeart/2005/8/layout/default"/>
    <dgm:cxn modelId="{6C0811A3-D2CA-4D70-832D-E967460B5A79}" srcId="{105D4F49-A30E-492F-BE49-F46BDB8D331A}" destId="{E66D9360-B2F4-4E96-9E34-C59A678033DC}" srcOrd="1" destOrd="0" parTransId="{BEC758FE-DDEF-4A8E-BECF-6BE9D24029C0}" sibTransId="{CDFAA195-02AD-4254-94A4-0BD485D877C0}"/>
    <dgm:cxn modelId="{269CDBB3-1CFE-438F-900E-384E363F27D2}" type="presOf" srcId="{105D4F49-A30E-492F-BE49-F46BDB8D331A}" destId="{EAEF78C1-22CB-432E-8940-F86DB7F99BF8}" srcOrd="0" destOrd="0" presId="urn:microsoft.com/office/officeart/2005/8/layout/default"/>
    <dgm:cxn modelId="{5B854328-FE55-445C-A6C7-A6BEECFCE9A0}" type="presOf" srcId="{9353A4A5-658C-45EB-BF81-7239A6079241}" destId="{F036E6C4-B3A4-48CC-9154-F9C4D5520309}" srcOrd="0" destOrd="0" presId="urn:microsoft.com/office/officeart/2005/8/layout/default"/>
    <dgm:cxn modelId="{4548C559-AD5A-45C1-9561-46C586A3E7A6}" type="presParOf" srcId="{EAEF78C1-22CB-432E-8940-F86DB7F99BF8}" destId="{9476C429-836B-43F6-9F01-7C2BD866C031}" srcOrd="0" destOrd="0" presId="urn:microsoft.com/office/officeart/2005/8/layout/default"/>
    <dgm:cxn modelId="{6CACBCCE-A90E-4A92-BD1B-7E1EF4670673}" type="presParOf" srcId="{EAEF78C1-22CB-432E-8940-F86DB7F99BF8}" destId="{3C12B80A-B4E5-4472-9834-EBA7878C81A7}" srcOrd="1" destOrd="0" presId="urn:microsoft.com/office/officeart/2005/8/layout/default"/>
    <dgm:cxn modelId="{3913E98E-554D-4D1E-918A-BE468D60ADFA}" type="presParOf" srcId="{EAEF78C1-22CB-432E-8940-F86DB7F99BF8}" destId="{AADD21BA-7300-4680-82FB-ECD97E33A617}" srcOrd="2" destOrd="0" presId="urn:microsoft.com/office/officeart/2005/8/layout/default"/>
    <dgm:cxn modelId="{82080B64-B686-4922-9D6E-EF5884675A26}" type="presParOf" srcId="{EAEF78C1-22CB-432E-8940-F86DB7F99BF8}" destId="{D1AAF119-21AC-4092-8133-56BE468CC904}" srcOrd="3" destOrd="0" presId="urn:microsoft.com/office/officeart/2005/8/layout/default"/>
    <dgm:cxn modelId="{1C83ADBD-BFE7-4D54-B552-153CF2022116}" type="presParOf" srcId="{EAEF78C1-22CB-432E-8940-F86DB7F99BF8}" destId="{F2ACFA90-8EFD-41CD-8D3D-DD4B82A700CA}" srcOrd="4" destOrd="0" presId="urn:microsoft.com/office/officeart/2005/8/layout/default"/>
    <dgm:cxn modelId="{3919C283-5137-4627-BFB2-EB20A094DB28}" type="presParOf" srcId="{EAEF78C1-22CB-432E-8940-F86DB7F99BF8}" destId="{B336E48B-A195-4BDD-94A7-DB9652BC3D14}" srcOrd="5" destOrd="0" presId="urn:microsoft.com/office/officeart/2005/8/layout/default"/>
    <dgm:cxn modelId="{D64D481C-0B8E-46F3-9CCC-65E378B42F75}" type="presParOf" srcId="{EAEF78C1-22CB-432E-8940-F86DB7F99BF8}" destId="{895A5072-D50F-4FFB-BAF3-D047900FAD43}" srcOrd="6" destOrd="0" presId="urn:microsoft.com/office/officeart/2005/8/layout/default"/>
    <dgm:cxn modelId="{31BB9C61-0636-4D4B-BC43-30057A8295BF}" type="presParOf" srcId="{EAEF78C1-22CB-432E-8940-F86DB7F99BF8}" destId="{D083206F-444F-4D5A-80FD-1B4B828FC8D7}" srcOrd="7" destOrd="0" presId="urn:microsoft.com/office/officeart/2005/8/layout/default"/>
    <dgm:cxn modelId="{E9C5EB0C-BC85-49CC-A332-2D49A0A85A1B}" type="presParOf" srcId="{EAEF78C1-22CB-432E-8940-F86DB7F99BF8}" destId="{73854B34-0E43-4B16-AAFE-06F2DEAD1966}" srcOrd="8" destOrd="0" presId="urn:microsoft.com/office/officeart/2005/8/layout/default"/>
    <dgm:cxn modelId="{028B1FA7-AE5A-43F7-A018-BEDF2BF902F0}" type="presParOf" srcId="{EAEF78C1-22CB-432E-8940-F86DB7F99BF8}" destId="{060081CA-D2D1-489C-B825-34257C64DA5C}" srcOrd="9" destOrd="0" presId="urn:microsoft.com/office/officeart/2005/8/layout/default"/>
    <dgm:cxn modelId="{605455C9-111F-43B7-8EF7-635AECFD798E}" type="presParOf" srcId="{EAEF78C1-22CB-432E-8940-F86DB7F99BF8}" destId="{A36A2113-4669-498C-878A-35DAE9AB53FC}" srcOrd="10" destOrd="0" presId="urn:microsoft.com/office/officeart/2005/8/layout/default"/>
    <dgm:cxn modelId="{51D455CE-28A4-42AF-AE68-46DB56ED026C}" type="presParOf" srcId="{EAEF78C1-22CB-432E-8940-F86DB7F99BF8}" destId="{0438F213-A150-4C63-8005-0C0D610C8AFF}" srcOrd="11" destOrd="0" presId="urn:microsoft.com/office/officeart/2005/8/layout/default"/>
    <dgm:cxn modelId="{23BA1E2D-E764-421C-BC11-482F75CB9F5B}" type="presParOf" srcId="{EAEF78C1-22CB-432E-8940-F86DB7F99BF8}" destId="{F036E6C4-B3A4-48CC-9154-F9C4D552030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17294D-EA7A-4ED4-B328-EAE5DE7A18B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AE5F4-E058-4C03-B857-CCBEE1F54FD4}">
      <dgm:prSet phldrT="[Text]"/>
      <dgm:spPr/>
      <dgm:t>
        <a:bodyPr/>
        <a:lstStyle/>
        <a:p>
          <a:r>
            <a:rPr lang="en-US" dirty="0" smtClean="0"/>
            <a:t>Banking within 5 </a:t>
          </a:r>
          <a:r>
            <a:rPr lang="en-US" dirty="0" err="1" smtClean="0"/>
            <a:t>kms</a:t>
          </a:r>
          <a:endParaRPr lang="en-US" dirty="0"/>
        </a:p>
      </dgm:t>
    </dgm:pt>
    <dgm:pt modelId="{6F65D6F9-6436-4930-B101-90EFA0F6A294}" type="parTrans" cxnId="{62B5FBCB-E1B6-4BFB-AF89-0784B1053DAA}">
      <dgm:prSet/>
      <dgm:spPr/>
      <dgm:t>
        <a:bodyPr/>
        <a:lstStyle/>
        <a:p>
          <a:endParaRPr lang="en-US"/>
        </a:p>
      </dgm:t>
    </dgm:pt>
    <dgm:pt modelId="{D6CF9C34-3F3C-4003-8ED6-F3FE8949BF2C}" type="sibTrans" cxnId="{62B5FBCB-E1B6-4BFB-AF89-0784B1053DAA}">
      <dgm:prSet/>
      <dgm:spPr/>
      <dgm:t>
        <a:bodyPr/>
        <a:lstStyle/>
        <a:p>
          <a:endParaRPr lang="en-US"/>
        </a:p>
      </dgm:t>
    </dgm:pt>
    <dgm:pt modelId="{842D3060-9194-4EE5-B1F0-3EFF680D5ED5}">
      <dgm:prSet phldrT="[Text]"/>
      <dgm:spPr/>
      <dgm:t>
        <a:bodyPr/>
        <a:lstStyle/>
        <a:p>
          <a:r>
            <a:rPr lang="en-US" dirty="0" smtClean="0"/>
            <a:t>Account for every family with 5k overdraft, Rupay Card</a:t>
          </a:r>
          <a:endParaRPr lang="en-US" dirty="0"/>
        </a:p>
      </dgm:t>
    </dgm:pt>
    <dgm:pt modelId="{AD52F538-D19A-4233-A04D-AAE23C1E73E3}" type="parTrans" cxnId="{868AF2E5-45CC-4B94-BC8D-108FB152F67E}">
      <dgm:prSet/>
      <dgm:spPr/>
      <dgm:t>
        <a:bodyPr/>
        <a:lstStyle/>
        <a:p>
          <a:endParaRPr lang="en-US"/>
        </a:p>
      </dgm:t>
    </dgm:pt>
    <dgm:pt modelId="{2F044AD5-F7F5-4B68-A7D2-CDC4C6854467}" type="sibTrans" cxnId="{868AF2E5-45CC-4B94-BC8D-108FB152F67E}">
      <dgm:prSet/>
      <dgm:spPr/>
      <dgm:t>
        <a:bodyPr/>
        <a:lstStyle/>
        <a:p>
          <a:endParaRPr lang="en-US"/>
        </a:p>
      </dgm:t>
    </dgm:pt>
    <dgm:pt modelId="{379A5B9F-27FA-4539-9FC7-DA5C525D57A9}">
      <dgm:prSet phldrT="[Text]"/>
      <dgm:spPr/>
      <dgm:t>
        <a:bodyPr/>
        <a:lstStyle/>
        <a:p>
          <a:r>
            <a:rPr lang="en-US" dirty="0" smtClean="0"/>
            <a:t>Micro insurance, Unorganized pension </a:t>
          </a:r>
          <a:endParaRPr lang="en-US" dirty="0"/>
        </a:p>
      </dgm:t>
    </dgm:pt>
    <dgm:pt modelId="{AA8EC919-E66F-4977-9011-607B16C82F87}" type="parTrans" cxnId="{F78E23EF-C416-4432-8A1E-136FE9E61F3D}">
      <dgm:prSet/>
      <dgm:spPr/>
      <dgm:t>
        <a:bodyPr/>
        <a:lstStyle/>
        <a:p>
          <a:endParaRPr lang="en-US"/>
        </a:p>
      </dgm:t>
    </dgm:pt>
    <dgm:pt modelId="{341F6819-B7EB-4F0F-A41A-938CBB167023}" type="sibTrans" cxnId="{F78E23EF-C416-4432-8A1E-136FE9E61F3D}">
      <dgm:prSet/>
      <dgm:spPr/>
      <dgm:t>
        <a:bodyPr/>
        <a:lstStyle/>
        <a:p>
          <a:endParaRPr lang="en-US"/>
        </a:p>
      </dgm:t>
    </dgm:pt>
    <dgm:pt modelId="{0D4B1125-F77A-46FE-B698-16235347072B}">
      <dgm:prSet phldrT="[Text]"/>
      <dgm:spPr/>
      <dgm:t>
        <a:bodyPr/>
        <a:lstStyle/>
        <a:p>
          <a:r>
            <a:rPr lang="en-US" dirty="0" smtClean="0"/>
            <a:t>Sub service area SSA @1-1.5k households with Bank </a:t>
          </a:r>
          <a:r>
            <a:rPr lang="en-US" dirty="0" err="1" smtClean="0"/>
            <a:t>mitra</a:t>
          </a:r>
          <a:r>
            <a:rPr lang="en-US" dirty="0" smtClean="0"/>
            <a:t>/ Bank</a:t>
          </a:r>
          <a:endParaRPr lang="en-US" dirty="0"/>
        </a:p>
      </dgm:t>
    </dgm:pt>
    <dgm:pt modelId="{81830DE2-875B-488C-B4A1-AD95DFE878A4}" type="parTrans" cxnId="{1974E514-7EC2-423C-AEDE-DD8BD94CD4B5}">
      <dgm:prSet/>
      <dgm:spPr/>
      <dgm:t>
        <a:bodyPr/>
        <a:lstStyle/>
        <a:p>
          <a:endParaRPr lang="en-US"/>
        </a:p>
      </dgm:t>
    </dgm:pt>
    <dgm:pt modelId="{8D8337C9-A8E1-408C-AFC7-655261D4080D}" type="sibTrans" cxnId="{1974E514-7EC2-423C-AEDE-DD8BD94CD4B5}">
      <dgm:prSet/>
      <dgm:spPr/>
      <dgm:t>
        <a:bodyPr/>
        <a:lstStyle/>
        <a:p>
          <a:endParaRPr lang="en-US"/>
        </a:p>
      </dgm:t>
    </dgm:pt>
    <dgm:pt modelId="{04727F37-E02E-43AC-BB3E-C6742D267AD7}">
      <dgm:prSet phldrT="[Text]"/>
      <dgm:spPr/>
      <dgm:t>
        <a:bodyPr/>
        <a:lstStyle/>
        <a:p>
          <a:r>
            <a:rPr lang="en-US" dirty="0" smtClean="0"/>
            <a:t>Financial literacy</a:t>
          </a:r>
          <a:endParaRPr lang="en-US" dirty="0"/>
        </a:p>
      </dgm:t>
    </dgm:pt>
    <dgm:pt modelId="{FFB67A13-A715-43DE-A12D-8A445C455E6D}" type="parTrans" cxnId="{40B26F1F-2F27-496D-83D6-5873508355B2}">
      <dgm:prSet/>
      <dgm:spPr/>
      <dgm:t>
        <a:bodyPr/>
        <a:lstStyle/>
        <a:p>
          <a:endParaRPr lang="en-US"/>
        </a:p>
      </dgm:t>
    </dgm:pt>
    <dgm:pt modelId="{021EF0E6-1805-4153-AC82-75C3F9B0DB16}" type="sibTrans" cxnId="{40B26F1F-2F27-496D-83D6-5873508355B2}">
      <dgm:prSet/>
      <dgm:spPr/>
      <dgm:t>
        <a:bodyPr/>
        <a:lstStyle/>
        <a:p>
          <a:endParaRPr lang="en-US"/>
        </a:p>
      </dgm:t>
    </dgm:pt>
    <dgm:pt modelId="{D77B6461-5581-4F3E-B904-508F11DA4325}">
      <dgm:prSet phldrT="[Text]"/>
      <dgm:spPr/>
      <dgm:t>
        <a:bodyPr/>
        <a:lstStyle/>
        <a:p>
          <a:r>
            <a:rPr lang="en-US" dirty="0" smtClean="0"/>
            <a:t>Credit guarantee Fund</a:t>
          </a:r>
          <a:endParaRPr lang="en-US" dirty="0"/>
        </a:p>
      </dgm:t>
    </dgm:pt>
    <dgm:pt modelId="{3AB6F1E0-436A-4574-965A-B22FC59885DC}" type="parTrans" cxnId="{FEBDF42C-423A-42CB-A3CD-9A70AC598F78}">
      <dgm:prSet/>
      <dgm:spPr/>
      <dgm:t>
        <a:bodyPr/>
        <a:lstStyle/>
        <a:p>
          <a:endParaRPr lang="en-US"/>
        </a:p>
      </dgm:t>
    </dgm:pt>
    <dgm:pt modelId="{D4C79E18-0650-4C46-91E9-26D584253FCA}" type="sibTrans" cxnId="{FEBDF42C-423A-42CB-A3CD-9A70AC598F78}">
      <dgm:prSet/>
      <dgm:spPr/>
      <dgm:t>
        <a:bodyPr/>
        <a:lstStyle/>
        <a:p>
          <a:endParaRPr lang="en-US"/>
        </a:p>
      </dgm:t>
    </dgm:pt>
    <dgm:pt modelId="{1CEABC8C-0F2F-4FE6-AB01-06F758E0CC7F}">
      <dgm:prSet phldrT="[Text]"/>
      <dgm:spPr/>
      <dgm:t>
        <a:bodyPr/>
        <a:lstStyle/>
        <a:p>
          <a:r>
            <a:rPr lang="en-US" dirty="0" smtClean="0"/>
            <a:t>Overdraft defaults</a:t>
          </a:r>
          <a:endParaRPr lang="en-US" dirty="0"/>
        </a:p>
      </dgm:t>
    </dgm:pt>
    <dgm:pt modelId="{5AADB92D-BCDF-49DF-92F3-E1FC1C15A2DE}" type="parTrans" cxnId="{DD0BC6E7-AC31-4480-81CA-DB4E81950285}">
      <dgm:prSet/>
      <dgm:spPr/>
      <dgm:t>
        <a:bodyPr/>
        <a:lstStyle/>
        <a:p>
          <a:endParaRPr lang="en-US"/>
        </a:p>
      </dgm:t>
    </dgm:pt>
    <dgm:pt modelId="{72470757-AA17-4E1F-82B5-53121CCAFF72}" type="sibTrans" cxnId="{DD0BC6E7-AC31-4480-81CA-DB4E81950285}">
      <dgm:prSet/>
      <dgm:spPr/>
      <dgm:t>
        <a:bodyPr/>
        <a:lstStyle/>
        <a:p>
          <a:endParaRPr lang="en-US"/>
        </a:p>
      </dgm:t>
    </dgm:pt>
    <dgm:pt modelId="{854CFB43-F729-4396-87AB-20AAC1F869A6}">
      <dgm:prSet phldrT="[Text]"/>
      <dgm:spPr/>
      <dgm:t>
        <a:bodyPr/>
        <a:lstStyle/>
        <a:p>
          <a:r>
            <a:rPr lang="en-US" dirty="0" smtClean="0"/>
            <a:t>DBT</a:t>
          </a:r>
          <a:endParaRPr lang="en-US" dirty="0"/>
        </a:p>
      </dgm:t>
    </dgm:pt>
    <dgm:pt modelId="{7F7AA482-BEE7-44F3-B144-0EB3323E2432}" type="parTrans" cxnId="{052ED58B-B896-45D5-A382-F7CF15587829}">
      <dgm:prSet/>
      <dgm:spPr/>
      <dgm:t>
        <a:bodyPr/>
        <a:lstStyle/>
        <a:p>
          <a:endParaRPr lang="en-US"/>
        </a:p>
      </dgm:t>
    </dgm:pt>
    <dgm:pt modelId="{078433E7-3055-426F-BCFA-806C080FF092}" type="sibTrans" cxnId="{052ED58B-B896-45D5-A382-F7CF15587829}">
      <dgm:prSet/>
      <dgm:spPr/>
      <dgm:t>
        <a:bodyPr/>
        <a:lstStyle/>
        <a:p>
          <a:endParaRPr lang="en-US"/>
        </a:p>
      </dgm:t>
    </dgm:pt>
    <dgm:pt modelId="{F90892A5-EF66-4E19-B7CF-55B35E3C228B}" type="pres">
      <dgm:prSet presAssocID="{F417294D-EA7A-4ED4-B328-EAE5DE7A18B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56E17F-0307-4B37-BB4E-2F307110C39C}" type="pres">
      <dgm:prSet presAssocID="{04727F37-E02E-43AC-BB3E-C6742D267AD7}" presName="compNode" presStyleCnt="0"/>
      <dgm:spPr/>
    </dgm:pt>
    <dgm:pt modelId="{B0F9BB94-D62B-4980-864B-DE36EE58A5FC}" type="pres">
      <dgm:prSet presAssocID="{04727F37-E02E-43AC-BB3E-C6742D267AD7}" presName="pictRect" presStyleLbl="nod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006968-E919-4FC4-9B2C-5622CF0C7330}" type="pres">
      <dgm:prSet presAssocID="{04727F37-E02E-43AC-BB3E-C6742D267AD7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8C3BD-0068-4880-8EAC-B23D49A4A841}" type="pres">
      <dgm:prSet presAssocID="{021EF0E6-1805-4153-AC82-75C3F9B0DB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278F32A-2909-4688-B337-E7B093B6E99B}" type="pres">
      <dgm:prSet presAssocID="{AF6AE5F4-E058-4C03-B857-CCBEE1F54FD4}" presName="compNode" presStyleCnt="0"/>
      <dgm:spPr/>
    </dgm:pt>
    <dgm:pt modelId="{37BB9690-699F-4A1F-BDF7-C32E3CFB355A}" type="pres">
      <dgm:prSet presAssocID="{AF6AE5F4-E058-4C03-B857-CCBEE1F54FD4}" presName="pictRect" presStyleLbl="node1" presStyleIdx="1" presStyleCnt="6" custScaleX="8772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077289-D14F-4119-981F-7E20C4158596}" type="pres">
      <dgm:prSet presAssocID="{AF6AE5F4-E058-4C03-B857-CCBEE1F54FD4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444D7-FC51-4EC3-BF46-FA209A16DFFD}" type="pres">
      <dgm:prSet presAssocID="{D6CF9C34-3F3C-4003-8ED6-F3FE8949BF2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3FC4854-889B-4257-90E7-DC4AF701A1E6}" type="pres">
      <dgm:prSet presAssocID="{842D3060-9194-4EE5-B1F0-3EFF680D5ED5}" presName="compNode" presStyleCnt="0"/>
      <dgm:spPr/>
    </dgm:pt>
    <dgm:pt modelId="{A1DE6FA8-6BD5-4D88-93D8-FCA62BAB3B4D}" type="pres">
      <dgm:prSet presAssocID="{842D3060-9194-4EE5-B1F0-3EFF680D5ED5}" presName="pictRect" presStyleLbl="node1" presStyleIdx="2" presStyleCnt="6" custScaleX="84751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A64B50-FA67-4433-963B-FAA30CA173A4}" type="pres">
      <dgm:prSet presAssocID="{842D3060-9194-4EE5-B1F0-3EFF680D5ED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74EA1-3993-476D-9FE9-5521FFA40430}" type="pres">
      <dgm:prSet presAssocID="{2F044AD5-F7F5-4B68-A7D2-CDC4C68544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0A0563-A642-40DD-9575-3069A14C3C55}" type="pres">
      <dgm:prSet presAssocID="{D77B6461-5581-4F3E-B904-508F11DA4325}" presName="compNode" presStyleCnt="0"/>
      <dgm:spPr/>
    </dgm:pt>
    <dgm:pt modelId="{F97DF003-D10D-40DF-9DD3-67A3FF180031}" type="pres">
      <dgm:prSet presAssocID="{D77B6461-5581-4F3E-B904-508F11DA4325}" presName="pictRect" presStyleLbl="nod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79AF9A-74E6-474C-94E4-DE71477A33AC}" type="pres">
      <dgm:prSet presAssocID="{D77B6461-5581-4F3E-B904-508F11DA4325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31051-835D-40F8-9F4F-6704DC8BA029}" type="pres">
      <dgm:prSet presAssocID="{D4C79E18-0650-4C46-91E9-26D584253FC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B16388-1394-4D30-BDC9-5DFB1521A82D}" type="pres">
      <dgm:prSet presAssocID="{854CFB43-F729-4396-87AB-20AAC1F869A6}" presName="compNode" presStyleCnt="0"/>
      <dgm:spPr/>
    </dgm:pt>
    <dgm:pt modelId="{60A0E1E4-6B62-456C-A154-DED38DA83375}" type="pres">
      <dgm:prSet presAssocID="{854CFB43-F729-4396-87AB-20AAC1F869A6}" presName="pictRect" presStyleLbl="node1" presStyleIdx="4" presStyleCnt="6" custScaleX="8813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72A0634-9679-4E69-8DB6-FCA315DAB492}" type="pres">
      <dgm:prSet presAssocID="{854CFB43-F729-4396-87AB-20AAC1F869A6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072D5-EB07-4AB1-A849-546387F63031}" type="pres">
      <dgm:prSet presAssocID="{078433E7-3055-426F-BCFA-806C080FF09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3EE15B-B05A-4554-8578-765F3B2AB839}" type="pres">
      <dgm:prSet presAssocID="{379A5B9F-27FA-4539-9FC7-DA5C525D57A9}" presName="compNode" presStyleCnt="0"/>
      <dgm:spPr/>
    </dgm:pt>
    <dgm:pt modelId="{7CCAEAEB-B1FC-4BCF-9C55-5C0C633C8E63}" type="pres">
      <dgm:prSet presAssocID="{379A5B9F-27FA-4539-9FC7-DA5C525D57A9}" presName="pictRect" presStyleLbl="node1" presStyleIdx="5" presStyleCnt="6" custScaleX="8053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E233B1-9A8B-4399-BD35-12D16684E4C6}" type="pres">
      <dgm:prSet presAssocID="{379A5B9F-27FA-4539-9FC7-DA5C525D57A9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878E33-3660-4352-A67B-A38112DC5AD0}" type="presOf" srcId="{842D3060-9194-4EE5-B1F0-3EFF680D5ED5}" destId="{77A64B50-FA67-4433-963B-FAA30CA173A4}" srcOrd="0" destOrd="0" presId="urn:microsoft.com/office/officeart/2005/8/layout/pList1"/>
    <dgm:cxn modelId="{A4E9E94E-9D7E-436C-A8E6-D3D3865836D3}" type="presOf" srcId="{D6CF9C34-3F3C-4003-8ED6-F3FE8949BF2C}" destId="{A0D444D7-FC51-4EC3-BF46-FA209A16DFFD}" srcOrd="0" destOrd="0" presId="urn:microsoft.com/office/officeart/2005/8/layout/pList1"/>
    <dgm:cxn modelId="{1F370FED-7B54-4AFB-AD79-3D60F3C7B18F}" type="presOf" srcId="{D77B6461-5581-4F3E-B904-508F11DA4325}" destId="{4F79AF9A-74E6-474C-94E4-DE71477A33AC}" srcOrd="0" destOrd="0" presId="urn:microsoft.com/office/officeart/2005/8/layout/pList1"/>
    <dgm:cxn modelId="{868AF2E5-45CC-4B94-BC8D-108FB152F67E}" srcId="{F417294D-EA7A-4ED4-B328-EAE5DE7A18B2}" destId="{842D3060-9194-4EE5-B1F0-3EFF680D5ED5}" srcOrd="2" destOrd="0" parTransId="{AD52F538-D19A-4233-A04D-AAE23C1E73E3}" sibTransId="{2F044AD5-F7F5-4B68-A7D2-CDC4C6854467}"/>
    <dgm:cxn modelId="{DD0BC6E7-AC31-4480-81CA-DB4E81950285}" srcId="{D77B6461-5581-4F3E-B904-508F11DA4325}" destId="{1CEABC8C-0F2F-4FE6-AB01-06F758E0CC7F}" srcOrd="0" destOrd="0" parTransId="{5AADB92D-BCDF-49DF-92F3-E1FC1C15A2DE}" sibTransId="{72470757-AA17-4E1F-82B5-53121CCAFF72}"/>
    <dgm:cxn modelId="{6E078E01-6B4A-455F-986C-A93952FD3A30}" type="presOf" srcId="{854CFB43-F729-4396-87AB-20AAC1F869A6}" destId="{C72A0634-9679-4E69-8DB6-FCA315DAB492}" srcOrd="0" destOrd="0" presId="urn:microsoft.com/office/officeart/2005/8/layout/pList1"/>
    <dgm:cxn modelId="{9213E901-1072-4085-93BD-680BA6620552}" type="presOf" srcId="{2F044AD5-F7F5-4B68-A7D2-CDC4C6854467}" destId="{A2A74EA1-3993-476D-9FE9-5521FFA40430}" srcOrd="0" destOrd="0" presId="urn:microsoft.com/office/officeart/2005/8/layout/pList1"/>
    <dgm:cxn modelId="{B7531338-1225-4A3A-BF96-8A97BEE1402E}" type="presOf" srcId="{1CEABC8C-0F2F-4FE6-AB01-06F758E0CC7F}" destId="{4F79AF9A-74E6-474C-94E4-DE71477A33AC}" srcOrd="0" destOrd="1" presId="urn:microsoft.com/office/officeart/2005/8/layout/pList1"/>
    <dgm:cxn modelId="{1974E514-7EC2-423C-AEDE-DD8BD94CD4B5}" srcId="{AF6AE5F4-E058-4C03-B857-CCBEE1F54FD4}" destId="{0D4B1125-F77A-46FE-B698-16235347072B}" srcOrd="0" destOrd="0" parTransId="{81830DE2-875B-488C-B4A1-AD95DFE878A4}" sibTransId="{8D8337C9-A8E1-408C-AFC7-655261D4080D}"/>
    <dgm:cxn modelId="{F78E23EF-C416-4432-8A1E-136FE9E61F3D}" srcId="{F417294D-EA7A-4ED4-B328-EAE5DE7A18B2}" destId="{379A5B9F-27FA-4539-9FC7-DA5C525D57A9}" srcOrd="5" destOrd="0" parTransId="{AA8EC919-E66F-4977-9011-607B16C82F87}" sibTransId="{341F6819-B7EB-4F0F-A41A-938CBB167023}"/>
    <dgm:cxn modelId="{71F0EC8C-29EC-4016-A828-26DCD0AFCF9A}" type="presOf" srcId="{F417294D-EA7A-4ED4-B328-EAE5DE7A18B2}" destId="{F90892A5-EF66-4E19-B7CF-55B35E3C228B}" srcOrd="0" destOrd="0" presId="urn:microsoft.com/office/officeart/2005/8/layout/pList1"/>
    <dgm:cxn modelId="{F4C0A4BD-75A1-43EA-856C-5B8E287F8383}" type="presOf" srcId="{021EF0E6-1805-4153-AC82-75C3F9B0DB16}" destId="{87F8C3BD-0068-4880-8EAC-B23D49A4A841}" srcOrd="0" destOrd="0" presId="urn:microsoft.com/office/officeart/2005/8/layout/pList1"/>
    <dgm:cxn modelId="{40B26F1F-2F27-496D-83D6-5873508355B2}" srcId="{F417294D-EA7A-4ED4-B328-EAE5DE7A18B2}" destId="{04727F37-E02E-43AC-BB3E-C6742D267AD7}" srcOrd="0" destOrd="0" parTransId="{FFB67A13-A715-43DE-A12D-8A445C455E6D}" sibTransId="{021EF0E6-1805-4153-AC82-75C3F9B0DB16}"/>
    <dgm:cxn modelId="{36308113-4134-4D46-9B21-5F09E3F55B84}" type="presOf" srcId="{379A5B9F-27FA-4539-9FC7-DA5C525D57A9}" destId="{AEE233B1-9A8B-4399-BD35-12D16684E4C6}" srcOrd="0" destOrd="0" presId="urn:microsoft.com/office/officeart/2005/8/layout/pList1"/>
    <dgm:cxn modelId="{9FC345BB-8D90-495F-9429-1195FB180F6C}" type="presOf" srcId="{D4C79E18-0650-4C46-91E9-26D584253FCA}" destId="{1ED31051-835D-40F8-9F4F-6704DC8BA029}" srcOrd="0" destOrd="0" presId="urn:microsoft.com/office/officeart/2005/8/layout/pList1"/>
    <dgm:cxn modelId="{62B5FBCB-E1B6-4BFB-AF89-0784B1053DAA}" srcId="{F417294D-EA7A-4ED4-B328-EAE5DE7A18B2}" destId="{AF6AE5F4-E058-4C03-B857-CCBEE1F54FD4}" srcOrd="1" destOrd="0" parTransId="{6F65D6F9-6436-4930-B101-90EFA0F6A294}" sibTransId="{D6CF9C34-3F3C-4003-8ED6-F3FE8949BF2C}"/>
    <dgm:cxn modelId="{8EC9175B-38F6-4F36-A832-0632BE50374F}" type="presOf" srcId="{04727F37-E02E-43AC-BB3E-C6742D267AD7}" destId="{96006968-E919-4FC4-9B2C-5622CF0C7330}" srcOrd="0" destOrd="0" presId="urn:microsoft.com/office/officeart/2005/8/layout/pList1"/>
    <dgm:cxn modelId="{DD7C6612-3310-45E6-A8C3-FA60382303D5}" type="presOf" srcId="{0D4B1125-F77A-46FE-B698-16235347072B}" destId="{77077289-D14F-4119-981F-7E20C4158596}" srcOrd="0" destOrd="1" presId="urn:microsoft.com/office/officeart/2005/8/layout/pList1"/>
    <dgm:cxn modelId="{FEBDF42C-423A-42CB-A3CD-9A70AC598F78}" srcId="{F417294D-EA7A-4ED4-B328-EAE5DE7A18B2}" destId="{D77B6461-5581-4F3E-B904-508F11DA4325}" srcOrd="3" destOrd="0" parTransId="{3AB6F1E0-436A-4574-965A-B22FC59885DC}" sibTransId="{D4C79E18-0650-4C46-91E9-26D584253FCA}"/>
    <dgm:cxn modelId="{0D5D17AA-ECD9-40F3-8ADB-A515233E27F4}" type="presOf" srcId="{078433E7-3055-426F-BCFA-806C080FF092}" destId="{18A072D5-EB07-4AB1-A849-546387F63031}" srcOrd="0" destOrd="0" presId="urn:microsoft.com/office/officeart/2005/8/layout/pList1"/>
    <dgm:cxn modelId="{8070B005-D7B2-46D3-8EBC-FDA13E9F0D82}" type="presOf" srcId="{AF6AE5F4-E058-4C03-B857-CCBEE1F54FD4}" destId="{77077289-D14F-4119-981F-7E20C4158596}" srcOrd="0" destOrd="0" presId="urn:microsoft.com/office/officeart/2005/8/layout/pList1"/>
    <dgm:cxn modelId="{052ED58B-B896-45D5-A382-F7CF15587829}" srcId="{F417294D-EA7A-4ED4-B328-EAE5DE7A18B2}" destId="{854CFB43-F729-4396-87AB-20AAC1F869A6}" srcOrd="4" destOrd="0" parTransId="{7F7AA482-BEE7-44F3-B144-0EB3323E2432}" sibTransId="{078433E7-3055-426F-BCFA-806C080FF092}"/>
    <dgm:cxn modelId="{E240ABB6-58E5-413A-AA40-40ECD5243F50}" type="presParOf" srcId="{F90892A5-EF66-4E19-B7CF-55B35E3C228B}" destId="{8256E17F-0307-4B37-BB4E-2F307110C39C}" srcOrd="0" destOrd="0" presId="urn:microsoft.com/office/officeart/2005/8/layout/pList1"/>
    <dgm:cxn modelId="{E63C8663-87BA-4527-A9C8-02199F156E7F}" type="presParOf" srcId="{8256E17F-0307-4B37-BB4E-2F307110C39C}" destId="{B0F9BB94-D62B-4980-864B-DE36EE58A5FC}" srcOrd="0" destOrd="0" presId="urn:microsoft.com/office/officeart/2005/8/layout/pList1"/>
    <dgm:cxn modelId="{043CA14B-9AF2-40BD-8822-2E3CD9E2C7FF}" type="presParOf" srcId="{8256E17F-0307-4B37-BB4E-2F307110C39C}" destId="{96006968-E919-4FC4-9B2C-5622CF0C7330}" srcOrd="1" destOrd="0" presId="urn:microsoft.com/office/officeart/2005/8/layout/pList1"/>
    <dgm:cxn modelId="{554C9F60-17EF-47C9-A6C1-D58E71D40509}" type="presParOf" srcId="{F90892A5-EF66-4E19-B7CF-55B35E3C228B}" destId="{87F8C3BD-0068-4880-8EAC-B23D49A4A841}" srcOrd="1" destOrd="0" presId="urn:microsoft.com/office/officeart/2005/8/layout/pList1"/>
    <dgm:cxn modelId="{D91C1D11-4D26-4FB6-8629-5D9C6D1A59D7}" type="presParOf" srcId="{F90892A5-EF66-4E19-B7CF-55B35E3C228B}" destId="{9278F32A-2909-4688-B337-E7B093B6E99B}" srcOrd="2" destOrd="0" presId="urn:microsoft.com/office/officeart/2005/8/layout/pList1"/>
    <dgm:cxn modelId="{F2B2E97E-7AFB-4A78-AB3C-6249A178D645}" type="presParOf" srcId="{9278F32A-2909-4688-B337-E7B093B6E99B}" destId="{37BB9690-699F-4A1F-BDF7-C32E3CFB355A}" srcOrd="0" destOrd="0" presId="urn:microsoft.com/office/officeart/2005/8/layout/pList1"/>
    <dgm:cxn modelId="{6A0F2D0E-8C0C-4C41-90AC-60B111457608}" type="presParOf" srcId="{9278F32A-2909-4688-B337-E7B093B6E99B}" destId="{77077289-D14F-4119-981F-7E20C4158596}" srcOrd="1" destOrd="0" presId="urn:microsoft.com/office/officeart/2005/8/layout/pList1"/>
    <dgm:cxn modelId="{C88D9CF6-21A8-4B28-99FB-7EA5B67A0A5E}" type="presParOf" srcId="{F90892A5-EF66-4E19-B7CF-55B35E3C228B}" destId="{A0D444D7-FC51-4EC3-BF46-FA209A16DFFD}" srcOrd="3" destOrd="0" presId="urn:microsoft.com/office/officeart/2005/8/layout/pList1"/>
    <dgm:cxn modelId="{8A57E627-2219-496E-B158-42BBF98E2EEA}" type="presParOf" srcId="{F90892A5-EF66-4E19-B7CF-55B35E3C228B}" destId="{23FC4854-889B-4257-90E7-DC4AF701A1E6}" srcOrd="4" destOrd="0" presId="urn:microsoft.com/office/officeart/2005/8/layout/pList1"/>
    <dgm:cxn modelId="{7FC94FA2-A8AF-4644-924D-6DC4C19445CD}" type="presParOf" srcId="{23FC4854-889B-4257-90E7-DC4AF701A1E6}" destId="{A1DE6FA8-6BD5-4D88-93D8-FCA62BAB3B4D}" srcOrd="0" destOrd="0" presId="urn:microsoft.com/office/officeart/2005/8/layout/pList1"/>
    <dgm:cxn modelId="{44AD8750-254D-4271-84CD-8A9B21070CE8}" type="presParOf" srcId="{23FC4854-889B-4257-90E7-DC4AF701A1E6}" destId="{77A64B50-FA67-4433-963B-FAA30CA173A4}" srcOrd="1" destOrd="0" presId="urn:microsoft.com/office/officeart/2005/8/layout/pList1"/>
    <dgm:cxn modelId="{169DD627-60D5-49DB-83B9-EF676D31CF9A}" type="presParOf" srcId="{F90892A5-EF66-4E19-B7CF-55B35E3C228B}" destId="{A2A74EA1-3993-476D-9FE9-5521FFA40430}" srcOrd="5" destOrd="0" presId="urn:microsoft.com/office/officeart/2005/8/layout/pList1"/>
    <dgm:cxn modelId="{655CD2BF-5CC7-4B40-A610-650128F93259}" type="presParOf" srcId="{F90892A5-EF66-4E19-B7CF-55B35E3C228B}" destId="{640A0563-A642-40DD-9575-3069A14C3C55}" srcOrd="6" destOrd="0" presId="urn:microsoft.com/office/officeart/2005/8/layout/pList1"/>
    <dgm:cxn modelId="{B1AF389A-0BF3-4F8D-927F-844AB8BA0595}" type="presParOf" srcId="{640A0563-A642-40DD-9575-3069A14C3C55}" destId="{F97DF003-D10D-40DF-9DD3-67A3FF180031}" srcOrd="0" destOrd="0" presId="urn:microsoft.com/office/officeart/2005/8/layout/pList1"/>
    <dgm:cxn modelId="{D47D8758-C264-4DBB-BCF6-54093B552DBC}" type="presParOf" srcId="{640A0563-A642-40DD-9575-3069A14C3C55}" destId="{4F79AF9A-74E6-474C-94E4-DE71477A33AC}" srcOrd="1" destOrd="0" presId="urn:microsoft.com/office/officeart/2005/8/layout/pList1"/>
    <dgm:cxn modelId="{E196C884-EF9B-4B1B-8A11-3010EE298C81}" type="presParOf" srcId="{F90892A5-EF66-4E19-B7CF-55B35E3C228B}" destId="{1ED31051-835D-40F8-9F4F-6704DC8BA029}" srcOrd="7" destOrd="0" presId="urn:microsoft.com/office/officeart/2005/8/layout/pList1"/>
    <dgm:cxn modelId="{7956F7C8-B4A2-42E2-A7C5-7BB11435926D}" type="presParOf" srcId="{F90892A5-EF66-4E19-B7CF-55B35E3C228B}" destId="{CBB16388-1394-4D30-BDC9-5DFB1521A82D}" srcOrd="8" destOrd="0" presId="urn:microsoft.com/office/officeart/2005/8/layout/pList1"/>
    <dgm:cxn modelId="{E6E65855-FE93-4C5A-B99E-0A7787F3C70E}" type="presParOf" srcId="{CBB16388-1394-4D30-BDC9-5DFB1521A82D}" destId="{60A0E1E4-6B62-456C-A154-DED38DA83375}" srcOrd="0" destOrd="0" presId="urn:microsoft.com/office/officeart/2005/8/layout/pList1"/>
    <dgm:cxn modelId="{FC15B439-CCF0-4978-AC15-1437EB374634}" type="presParOf" srcId="{CBB16388-1394-4D30-BDC9-5DFB1521A82D}" destId="{C72A0634-9679-4E69-8DB6-FCA315DAB492}" srcOrd="1" destOrd="0" presId="urn:microsoft.com/office/officeart/2005/8/layout/pList1"/>
    <dgm:cxn modelId="{F8F0E9D0-749D-4DBD-90D3-4122EABFE7E2}" type="presParOf" srcId="{F90892A5-EF66-4E19-B7CF-55B35E3C228B}" destId="{18A072D5-EB07-4AB1-A849-546387F63031}" srcOrd="9" destOrd="0" presId="urn:microsoft.com/office/officeart/2005/8/layout/pList1"/>
    <dgm:cxn modelId="{29FE0494-D305-4F5C-9682-FCD5FC10FE39}" type="presParOf" srcId="{F90892A5-EF66-4E19-B7CF-55B35E3C228B}" destId="{463EE15B-B05A-4554-8578-765F3B2AB839}" srcOrd="10" destOrd="0" presId="urn:microsoft.com/office/officeart/2005/8/layout/pList1"/>
    <dgm:cxn modelId="{24735190-8EDF-4392-8B15-EAF536305732}" type="presParOf" srcId="{463EE15B-B05A-4554-8578-765F3B2AB839}" destId="{7CCAEAEB-B1FC-4BCF-9C55-5C0C633C8E63}" srcOrd="0" destOrd="0" presId="urn:microsoft.com/office/officeart/2005/8/layout/pList1"/>
    <dgm:cxn modelId="{0E0C3372-6CC6-465A-AE22-0EF3253AE2BD}" type="presParOf" srcId="{463EE15B-B05A-4554-8578-765F3B2AB839}" destId="{AEE233B1-9A8B-4399-BD35-12D16684E4C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CBF626-B734-4BD7-9DA4-DFFFC01207B5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4DFA3-1EE8-476D-8547-C30175EE9DD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Basic Savings Bank Deposit Account (BSBDA)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195261-4545-4BED-A693-8E1698B0D37C}" type="parTrans" cxnId="{170F155A-B30B-4508-A4AD-6AB7B5FA31B1}">
      <dgm:prSet/>
      <dgm:spPr/>
      <dgm:t>
        <a:bodyPr/>
        <a:lstStyle/>
        <a:p>
          <a:endParaRPr lang="en-US"/>
        </a:p>
      </dgm:t>
    </dgm:pt>
    <dgm:pt modelId="{A80C5EAE-47C7-4BE8-8E6D-C7509AD7B3E9}" type="sibTrans" cxnId="{170F155A-B30B-4508-A4AD-6AB7B5FA31B1}">
      <dgm:prSet/>
      <dgm:spPr/>
      <dgm:t>
        <a:bodyPr/>
        <a:lstStyle/>
        <a:p>
          <a:endParaRPr lang="en-US"/>
        </a:p>
      </dgm:t>
    </dgm:pt>
    <dgm:pt modelId="{75D01C5A-E95E-4D40-9A81-3AA115313F7A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 10/&gt;</a:t>
          </a:r>
        </a:p>
      </dgm:t>
    </dgm:pt>
    <dgm:pt modelId="{F38B548C-AA14-4E8A-A4AA-B25EB0873F7B}" type="parTrans" cxnId="{9FFDA7A5-D11F-4F19-855F-AEF3CDE81BC5}">
      <dgm:prSet/>
      <dgm:spPr/>
      <dgm:t>
        <a:bodyPr/>
        <a:lstStyle/>
        <a:p>
          <a:endParaRPr lang="en-US"/>
        </a:p>
      </dgm:t>
    </dgm:pt>
    <dgm:pt modelId="{0FE4383E-3A12-40E1-B9E9-4C14CB5FA6EF}" type="sibTrans" cxnId="{9FFDA7A5-D11F-4F19-855F-AEF3CDE81BC5}">
      <dgm:prSet/>
      <dgm:spPr/>
      <dgm:t>
        <a:bodyPr/>
        <a:lstStyle/>
        <a:p>
          <a:endParaRPr lang="en-US"/>
        </a:p>
      </dgm:t>
    </dgm:pt>
    <dgm:pt modelId="{7A8E5A0C-3EC4-49BA-A2EB-3DCA15A6093C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Zero balance. But,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Chequebook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only with “balance”.</a:t>
          </a:r>
        </a:p>
      </dgm:t>
    </dgm:pt>
    <dgm:pt modelId="{73FC69DB-6707-4072-8870-8776A998991C}" type="parTrans" cxnId="{EEE90B49-A897-4F1E-8352-8DCDEA45D41E}">
      <dgm:prSet/>
      <dgm:spPr/>
      <dgm:t>
        <a:bodyPr/>
        <a:lstStyle/>
        <a:p>
          <a:endParaRPr lang="en-US"/>
        </a:p>
      </dgm:t>
    </dgm:pt>
    <dgm:pt modelId="{9720E350-6895-4711-8E92-163CDBA06C59}" type="sibTrans" cxnId="{EEE90B49-A897-4F1E-8352-8DCDEA45D41E}">
      <dgm:prSet/>
      <dgm:spPr/>
      <dgm:t>
        <a:bodyPr/>
        <a:lstStyle/>
        <a:p>
          <a:endParaRPr lang="en-US"/>
        </a:p>
      </dgm:t>
    </dgm:pt>
    <dgm:pt modelId="{541DF334-E280-4A25-A638-18F2B9CE4D26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Max. 4 withdrawals / month (incl. ATM)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635233-C095-4EE1-A798-1A0B2ACAD3C5}" type="parTrans" cxnId="{2EC64266-686C-4625-AC93-E9E7101C2AEE}">
      <dgm:prSet/>
      <dgm:spPr/>
      <dgm:t>
        <a:bodyPr/>
        <a:lstStyle/>
        <a:p>
          <a:endParaRPr lang="en-US"/>
        </a:p>
      </dgm:t>
    </dgm:pt>
    <dgm:pt modelId="{1447B647-6171-499F-BF86-C3ACCCCB7AE6}" type="sibTrans" cxnId="{2EC64266-686C-4625-AC93-E9E7101C2AEE}">
      <dgm:prSet/>
      <dgm:spPr/>
      <dgm:t>
        <a:bodyPr/>
        <a:lstStyle/>
        <a:p>
          <a:endParaRPr lang="en-US"/>
        </a:p>
      </dgm:t>
    </dgm:pt>
    <dgm:pt modelId="{D7349A46-C47E-4A93-A0FA-E741C7120F59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Overdraft (1 per family)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51B764-A17F-4D5D-85B0-5BAD8C228DA8}" type="parTrans" cxnId="{5E865998-4F24-4D9C-9E21-8039085323CC}">
      <dgm:prSet/>
      <dgm:spPr/>
      <dgm:t>
        <a:bodyPr/>
        <a:lstStyle/>
        <a:p>
          <a:endParaRPr lang="en-US"/>
        </a:p>
      </dgm:t>
    </dgm:pt>
    <dgm:pt modelId="{1B3777EF-8D6B-422B-B4DE-FD3A3BF8ADD9}" type="sibTrans" cxnId="{5E865998-4F24-4D9C-9E21-8039085323CC}">
      <dgm:prSet/>
      <dgm:spPr/>
      <dgm:t>
        <a:bodyPr/>
        <a:lstStyle/>
        <a:p>
          <a:endParaRPr lang="en-US"/>
        </a:p>
      </dgm:t>
    </dgm:pt>
    <dgm:pt modelId="{377533A1-5B4E-4093-B9F1-6B5DFA31231B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Only one account holder in household (preferably woman)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F0171E-83E2-4495-BE54-A6F9870EA7A2}" type="parTrans" cxnId="{45E6B6F8-A36D-4073-A6D3-19184E981C9F}">
      <dgm:prSet/>
      <dgm:spPr/>
      <dgm:t>
        <a:bodyPr/>
        <a:lstStyle/>
        <a:p>
          <a:endParaRPr lang="en-US"/>
        </a:p>
      </dgm:t>
    </dgm:pt>
    <dgm:pt modelId="{2D9EE266-D524-4965-9321-06C3D77789E7}" type="sibTrans" cxnId="{45E6B6F8-A36D-4073-A6D3-19184E981C9F}">
      <dgm:prSet/>
      <dgm:spPr/>
      <dgm:t>
        <a:bodyPr/>
        <a:lstStyle/>
        <a:p>
          <a:endParaRPr lang="en-US"/>
        </a:p>
      </dgm:t>
    </dgm:pt>
    <dgm:pt modelId="{A7667409-48CF-47FE-94FC-997714E7D666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Min. 6 months history: 4x the or 5k whichever lower.</a:t>
          </a:r>
        </a:p>
      </dgm:t>
    </dgm:pt>
    <dgm:pt modelId="{DEC6FB61-FA24-4327-8A19-17314A32D481}" type="parTrans" cxnId="{F5E01819-AA07-4AAC-8230-33594D94C576}">
      <dgm:prSet/>
      <dgm:spPr/>
      <dgm:t>
        <a:bodyPr/>
        <a:lstStyle/>
        <a:p>
          <a:endParaRPr lang="en-US"/>
        </a:p>
      </dgm:t>
    </dgm:pt>
    <dgm:pt modelId="{FFA45B1F-A8F3-4B5E-A7CF-57DB9B6D2A23}" type="sibTrans" cxnId="{F5E01819-AA07-4AAC-8230-33594D94C576}">
      <dgm:prSet/>
      <dgm:spPr/>
      <dgm:t>
        <a:bodyPr/>
        <a:lstStyle/>
        <a:p>
          <a:endParaRPr lang="en-US"/>
        </a:p>
      </dgm:t>
    </dgm:pt>
    <dgm:pt modelId="{8D96E94C-9E80-4DFE-9617-E8D2E3F03E6C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Interest: Base rate+2% or 12% whichever lower.</a:t>
          </a:r>
        </a:p>
      </dgm:t>
    </dgm:pt>
    <dgm:pt modelId="{701D863D-E9EF-4D0D-8FF3-4D286FC2055E}" type="parTrans" cxnId="{14172430-AC63-4EE6-8321-0C3299F6ED4F}">
      <dgm:prSet/>
      <dgm:spPr/>
      <dgm:t>
        <a:bodyPr/>
        <a:lstStyle/>
        <a:p>
          <a:endParaRPr lang="en-US"/>
        </a:p>
      </dgm:t>
    </dgm:pt>
    <dgm:pt modelId="{C867BCAB-7D3F-44A7-9CDB-56B1A50D9DF1}" type="sibTrans" cxnId="{14172430-AC63-4EE6-8321-0C3299F6ED4F}">
      <dgm:prSet/>
      <dgm:spPr/>
      <dgm:t>
        <a:bodyPr/>
        <a:lstStyle/>
        <a:p>
          <a:endParaRPr lang="en-US"/>
        </a:p>
      </dgm:t>
    </dgm:pt>
    <dgm:pt modelId="{F02F68CB-7444-4F82-8CE6-C1C396F9120A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Tenure: max. 3 years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FCD232-F3F4-417B-BE24-88AF35190494}" type="parTrans" cxnId="{F6B4D83A-6E0B-4248-9E91-CBE5B02D2C83}">
      <dgm:prSet/>
      <dgm:spPr/>
      <dgm:t>
        <a:bodyPr/>
        <a:lstStyle/>
        <a:p>
          <a:endParaRPr lang="en-US"/>
        </a:p>
      </dgm:t>
    </dgm:pt>
    <dgm:pt modelId="{8920637F-B0F6-4142-99F1-4514C07E8B71}" type="sibTrans" cxnId="{F6B4D83A-6E0B-4248-9E91-CBE5B02D2C83}">
      <dgm:prSet/>
      <dgm:spPr/>
      <dgm:t>
        <a:bodyPr/>
        <a:lstStyle/>
        <a:p>
          <a:endParaRPr lang="en-US"/>
        </a:p>
      </dgm:t>
    </dgm:pt>
    <dgm:pt modelId="{79D9AB2F-6267-435E-BC54-D24A6D35017F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Overdraft only with balance history of min. 6 months.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7A6AD3-6AD5-4BDB-86AD-7E5C77647962}" type="sibTrans" cxnId="{D98664A3-B9FF-4881-A96E-09B1564D8786}">
      <dgm:prSet/>
      <dgm:spPr/>
      <dgm:t>
        <a:bodyPr/>
        <a:lstStyle/>
        <a:p>
          <a:endParaRPr lang="en-US"/>
        </a:p>
      </dgm:t>
    </dgm:pt>
    <dgm:pt modelId="{05502DFF-65E5-44AE-98EA-EBC6AEA36903}" type="parTrans" cxnId="{D98664A3-B9FF-4881-A96E-09B1564D8786}">
      <dgm:prSet/>
      <dgm:spPr/>
      <dgm:t>
        <a:bodyPr/>
        <a:lstStyle/>
        <a:p>
          <a:endParaRPr lang="en-US"/>
        </a:p>
      </dgm:t>
    </dgm:pt>
    <dgm:pt modelId="{F78FD943-6839-46EF-8CF4-F9DD4E572C48}" type="pres">
      <dgm:prSet presAssocID="{06CBF626-B734-4BD7-9DA4-DFFFC01207B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68C0CE-0ECA-4199-9C37-C902071D3A7F}" type="pres">
      <dgm:prSet presAssocID="{BA94DFA3-1EE8-476D-8547-C30175EE9DD1}" presName="comp" presStyleCnt="0"/>
      <dgm:spPr/>
    </dgm:pt>
    <dgm:pt modelId="{07C91D17-2750-4D4E-9B50-D66DA471B3A7}" type="pres">
      <dgm:prSet presAssocID="{BA94DFA3-1EE8-476D-8547-C30175EE9DD1}" presName="box" presStyleLbl="node1" presStyleIdx="0" presStyleCnt="2"/>
      <dgm:spPr/>
      <dgm:t>
        <a:bodyPr/>
        <a:lstStyle/>
        <a:p>
          <a:endParaRPr lang="en-US"/>
        </a:p>
      </dgm:t>
    </dgm:pt>
    <dgm:pt modelId="{311D63D2-A1B1-49E4-B28A-3C25ED351D11}" type="pres">
      <dgm:prSet presAssocID="{BA94DFA3-1EE8-476D-8547-C30175EE9DD1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F856107-442A-4078-9198-5A51DAB22F7C}" type="pres">
      <dgm:prSet presAssocID="{BA94DFA3-1EE8-476D-8547-C30175EE9DD1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44EB9-6375-4BEB-AA1C-C7CDE89687B6}" type="pres">
      <dgm:prSet presAssocID="{A80C5EAE-47C7-4BE8-8E6D-C7509AD7B3E9}" presName="spacer" presStyleCnt="0"/>
      <dgm:spPr/>
    </dgm:pt>
    <dgm:pt modelId="{9BDE1417-5428-4CA0-A9FD-DFF987E78557}" type="pres">
      <dgm:prSet presAssocID="{D7349A46-C47E-4A93-A0FA-E741C7120F59}" presName="comp" presStyleCnt="0"/>
      <dgm:spPr/>
    </dgm:pt>
    <dgm:pt modelId="{CE6610A4-CCB1-4739-BFE8-EDD02A218C81}" type="pres">
      <dgm:prSet presAssocID="{D7349A46-C47E-4A93-A0FA-E741C7120F59}" presName="box" presStyleLbl="node1" presStyleIdx="1" presStyleCnt="2"/>
      <dgm:spPr/>
      <dgm:t>
        <a:bodyPr/>
        <a:lstStyle/>
        <a:p>
          <a:endParaRPr lang="en-US"/>
        </a:p>
      </dgm:t>
    </dgm:pt>
    <dgm:pt modelId="{E73BD34F-BE9A-4B7C-821A-E371D0A4D906}" type="pres">
      <dgm:prSet presAssocID="{D7349A46-C47E-4A93-A0FA-E741C7120F59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739E322-F501-4A3A-AEC4-A6ED8A1E2A70}" type="pres">
      <dgm:prSet presAssocID="{D7349A46-C47E-4A93-A0FA-E741C7120F59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FDA7A5-D11F-4F19-855F-AEF3CDE81BC5}" srcId="{BA94DFA3-1EE8-476D-8547-C30175EE9DD1}" destId="{75D01C5A-E95E-4D40-9A81-3AA115313F7A}" srcOrd="0" destOrd="0" parTransId="{F38B548C-AA14-4E8A-A4AA-B25EB0873F7B}" sibTransId="{0FE4383E-3A12-40E1-B9E9-4C14CB5FA6EF}"/>
    <dgm:cxn modelId="{8AAC1142-EF22-455F-9003-CDB0C1944A6C}" type="presOf" srcId="{D7349A46-C47E-4A93-A0FA-E741C7120F59}" destId="{CE6610A4-CCB1-4739-BFE8-EDD02A218C81}" srcOrd="0" destOrd="0" presId="urn:microsoft.com/office/officeart/2005/8/layout/vList4"/>
    <dgm:cxn modelId="{03280589-0427-45F8-A7C2-8365D3EC5EC8}" type="presOf" srcId="{7A8E5A0C-3EC4-49BA-A2EB-3DCA15A6093C}" destId="{5F856107-442A-4078-9198-5A51DAB22F7C}" srcOrd="1" destOrd="2" presId="urn:microsoft.com/office/officeart/2005/8/layout/vList4"/>
    <dgm:cxn modelId="{DF66B6C5-8CF3-4891-A2A2-379B1C198A0D}" type="presOf" srcId="{541DF334-E280-4A25-A638-18F2B9CE4D26}" destId="{5F856107-442A-4078-9198-5A51DAB22F7C}" srcOrd="1" destOrd="3" presId="urn:microsoft.com/office/officeart/2005/8/layout/vList4"/>
    <dgm:cxn modelId="{2EC64266-686C-4625-AC93-E9E7101C2AEE}" srcId="{BA94DFA3-1EE8-476D-8547-C30175EE9DD1}" destId="{541DF334-E280-4A25-A638-18F2B9CE4D26}" srcOrd="2" destOrd="0" parTransId="{F6635233-C095-4EE1-A798-1A0B2ACAD3C5}" sibTransId="{1447B647-6171-499F-BF86-C3ACCCCB7AE6}"/>
    <dgm:cxn modelId="{04C85793-007C-4819-BA81-2EA35D977F64}" type="presOf" srcId="{8D96E94C-9E80-4DFE-9617-E8D2E3F03E6C}" destId="{CE6610A4-CCB1-4739-BFE8-EDD02A218C81}" srcOrd="0" destOrd="3" presId="urn:microsoft.com/office/officeart/2005/8/layout/vList4"/>
    <dgm:cxn modelId="{D98664A3-B9FF-4881-A96E-09B1564D8786}" srcId="{BA94DFA3-1EE8-476D-8547-C30175EE9DD1}" destId="{79D9AB2F-6267-435E-BC54-D24A6D35017F}" srcOrd="3" destOrd="0" parTransId="{05502DFF-65E5-44AE-98EA-EBC6AEA36903}" sibTransId="{B17A6AD3-6AD5-4BDB-86AD-7E5C77647962}"/>
    <dgm:cxn modelId="{8E78E88D-AC84-4ABC-BBE9-296206E077E9}" type="presOf" srcId="{79D9AB2F-6267-435E-BC54-D24A6D35017F}" destId="{5F856107-442A-4078-9198-5A51DAB22F7C}" srcOrd="1" destOrd="4" presId="urn:microsoft.com/office/officeart/2005/8/layout/vList4"/>
    <dgm:cxn modelId="{170F155A-B30B-4508-A4AD-6AB7B5FA31B1}" srcId="{06CBF626-B734-4BD7-9DA4-DFFFC01207B5}" destId="{BA94DFA3-1EE8-476D-8547-C30175EE9DD1}" srcOrd="0" destOrd="0" parTransId="{08195261-4545-4BED-A693-8E1698B0D37C}" sibTransId="{A80C5EAE-47C7-4BE8-8E6D-C7509AD7B3E9}"/>
    <dgm:cxn modelId="{D61F384C-9AB4-4EC8-9288-24D1F8EB39D1}" type="presOf" srcId="{377533A1-5B4E-4093-B9F1-6B5DFA31231B}" destId="{8739E322-F501-4A3A-AEC4-A6ED8A1E2A70}" srcOrd="1" destOrd="1" presId="urn:microsoft.com/office/officeart/2005/8/layout/vList4"/>
    <dgm:cxn modelId="{76B46F9C-9E1C-42F5-B1E8-91FB9B8E2145}" type="presOf" srcId="{A7667409-48CF-47FE-94FC-997714E7D666}" destId="{CE6610A4-CCB1-4739-BFE8-EDD02A218C81}" srcOrd="0" destOrd="2" presId="urn:microsoft.com/office/officeart/2005/8/layout/vList4"/>
    <dgm:cxn modelId="{F6B4D83A-6E0B-4248-9E91-CBE5B02D2C83}" srcId="{D7349A46-C47E-4A93-A0FA-E741C7120F59}" destId="{F02F68CB-7444-4F82-8CE6-C1C396F9120A}" srcOrd="3" destOrd="0" parTransId="{B5FCD232-F3F4-417B-BE24-88AF35190494}" sibTransId="{8920637F-B0F6-4142-99F1-4514C07E8B71}"/>
    <dgm:cxn modelId="{B9A601E6-3CEE-4145-BB74-B2C9D9DC2B00}" type="presOf" srcId="{75D01C5A-E95E-4D40-9A81-3AA115313F7A}" destId="{07C91D17-2750-4D4E-9B50-D66DA471B3A7}" srcOrd="0" destOrd="1" presId="urn:microsoft.com/office/officeart/2005/8/layout/vList4"/>
    <dgm:cxn modelId="{5E865998-4F24-4D9C-9E21-8039085323CC}" srcId="{06CBF626-B734-4BD7-9DA4-DFFFC01207B5}" destId="{D7349A46-C47E-4A93-A0FA-E741C7120F59}" srcOrd="1" destOrd="0" parTransId="{7D51B764-A17F-4D5D-85B0-5BAD8C228DA8}" sibTransId="{1B3777EF-8D6B-422B-B4DE-FD3A3BF8ADD9}"/>
    <dgm:cxn modelId="{AA6C7FD3-0EBA-41ED-8324-4F5B31C72989}" type="presOf" srcId="{7A8E5A0C-3EC4-49BA-A2EB-3DCA15A6093C}" destId="{07C91D17-2750-4D4E-9B50-D66DA471B3A7}" srcOrd="0" destOrd="2" presId="urn:microsoft.com/office/officeart/2005/8/layout/vList4"/>
    <dgm:cxn modelId="{E97AA5DD-A0DB-4F2D-974C-044459E1540A}" type="presOf" srcId="{F02F68CB-7444-4F82-8CE6-C1C396F9120A}" destId="{8739E322-F501-4A3A-AEC4-A6ED8A1E2A70}" srcOrd="1" destOrd="4" presId="urn:microsoft.com/office/officeart/2005/8/layout/vList4"/>
    <dgm:cxn modelId="{9BC71A2D-09F9-425A-9098-D0EE8FEBD815}" type="presOf" srcId="{06CBF626-B734-4BD7-9DA4-DFFFC01207B5}" destId="{F78FD943-6839-46EF-8CF4-F9DD4E572C48}" srcOrd="0" destOrd="0" presId="urn:microsoft.com/office/officeart/2005/8/layout/vList4"/>
    <dgm:cxn modelId="{B9B76398-5F3E-4426-BFB6-27A003B5165E}" type="presOf" srcId="{F02F68CB-7444-4F82-8CE6-C1C396F9120A}" destId="{CE6610A4-CCB1-4739-BFE8-EDD02A218C81}" srcOrd="0" destOrd="4" presId="urn:microsoft.com/office/officeart/2005/8/layout/vList4"/>
    <dgm:cxn modelId="{ABE5038A-ECE8-4A0B-9C3E-B87DCEE0A454}" type="presOf" srcId="{BA94DFA3-1EE8-476D-8547-C30175EE9DD1}" destId="{5F856107-442A-4078-9198-5A51DAB22F7C}" srcOrd="1" destOrd="0" presId="urn:microsoft.com/office/officeart/2005/8/layout/vList4"/>
    <dgm:cxn modelId="{EEE90B49-A897-4F1E-8352-8DCDEA45D41E}" srcId="{BA94DFA3-1EE8-476D-8547-C30175EE9DD1}" destId="{7A8E5A0C-3EC4-49BA-A2EB-3DCA15A6093C}" srcOrd="1" destOrd="0" parTransId="{73FC69DB-6707-4072-8870-8776A998991C}" sibTransId="{9720E350-6895-4711-8E92-163CDBA06C59}"/>
    <dgm:cxn modelId="{70916BA8-5FB5-4BC6-870C-60FC90534876}" type="presOf" srcId="{79D9AB2F-6267-435E-BC54-D24A6D35017F}" destId="{07C91D17-2750-4D4E-9B50-D66DA471B3A7}" srcOrd="0" destOrd="4" presId="urn:microsoft.com/office/officeart/2005/8/layout/vList4"/>
    <dgm:cxn modelId="{0E2D74E9-F5DE-4971-8FF9-AC37F9E59325}" type="presOf" srcId="{75D01C5A-E95E-4D40-9A81-3AA115313F7A}" destId="{5F856107-442A-4078-9198-5A51DAB22F7C}" srcOrd="1" destOrd="1" presId="urn:microsoft.com/office/officeart/2005/8/layout/vList4"/>
    <dgm:cxn modelId="{81A40E04-4AF5-4330-8FED-7B2D434C01D5}" type="presOf" srcId="{A7667409-48CF-47FE-94FC-997714E7D666}" destId="{8739E322-F501-4A3A-AEC4-A6ED8A1E2A70}" srcOrd="1" destOrd="2" presId="urn:microsoft.com/office/officeart/2005/8/layout/vList4"/>
    <dgm:cxn modelId="{F5E01819-AA07-4AAC-8230-33594D94C576}" srcId="{D7349A46-C47E-4A93-A0FA-E741C7120F59}" destId="{A7667409-48CF-47FE-94FC-997714E7D666}" srcOrd="1" destOrd="0" parTransId="{DEC6FB61-FA24-4327-8A19-17314A32D481}" sibTransId="{FFA45B1F-A8F3-4B5E-A7CF-57DB9B6D2A23}"/>
    <dgm:cxn modelId="{A75E8790-30AB-4A35-A283-1F7B4BF44E56}" type="presOf" srcId="{377533A1-5B4E-4093-B9F1-6B5DFA31231B}" destId="{CE6610A4-CCB1-4739-BFE8-EDD02A218C81}" srcOrd="0" destOrd="1" presId="urn:microsoft.com/office/officeart/2005/8/layout/vList4"/>
    <dgm:cxn modelId="{FE009786-7DC9-4013-AD08-BA6F7BDEF55B}" type="presOf" srcId="{8D96E94C-9E80-4DFE-9617-E8D2E3F03E6C}" destId="{8739E322-F501-4A3A-AEC4-A6ED8A1E2A70}" srcOrd="1" destOrd="3" presId="urn:microsoft.com/office/officeart/2005/8/layout/vList4"/>
    <dgm:cxn modelId="{45E6B6F8-A36D-4073-A6D3-19184E981C9F}" srcId="{D7349A46-C47E-4A93-A0FA-E741C7120F59}" destId="{377533A1-5B4E-4093-B9F1-6B5DFA31231B}" srcOrd="0" destOrd="0" parTransId="{45F0171E-83E2-4495-BE54-A6F9870EA7A2}" sibTransId="{2D9EE266-D524-4965-9321-06C3D77789E7}"/>
    <dgm:cxn modelId="{14172430-AC63-4EE6-8321-0C3299F6ED4F}" srcId="{D7349A46-C47E-4A93-A0FA-E741C7120F59}" destId="{8D96E94C-9E80-4DFE-9617-E8D2E3F03E6C}" srcOrd="2" destOrd="0" parTransId="{701D863D-E9EF-4D0D-8FF3-4D286FC2055E}" sibTransId="{C867BCAB-7D3F-44A7-9CDB-56B1A50D9DF1}"/>
    <dgm:cxn modelId="{A87D327C-99E0-43AC-9E18-EAFE4190C62E}" type="presOf" srcId="{D7349A46-C47E-4A93-A0FA-E741C7120F59}" destId="{8739E322-F501-4A3A-AEC4-A6ED8A1E2A70}" srcOrd="1" destOrd="0" presId="urn:microsoft.com/office/officeart/2005/8/layout/vList4"/>
    <dgm:cxn modelId="{91B6A51D-0B81-4D39-980A-D8EE80B3C920}" type="presOf" srcId="{541DF334-E280-4A25-A638-18F2B9CE4D26}" destId="{07C91D17-2750-4D4E-9B50-D66DA471B3A7}" srcOrd="0" destOrd="3" presId="urn:microsoft.com/office/officeart/2005/8/layout/vList4"/>
    <dgm:cxn modelId="{287A7061-CA89-48BB-8AEF-0A318BF6A3BB}" type="presOf" srcId="{BA94DFA3-1EE8-476D-8547-C30175EE9DD1}" destId="{07C91D17-2750-4D4E-9B50-D66DA471B3A7}" srcOrd="0" destOrd="0" presId="urn:microsoft.com/office/officeart/2005/8/layout/vList4"/>
    <dgm:cxn modelId="{499EC763-A619-44F1-B7F3-620C3F45C179}" type="presParOf" srcId="{F78FD943-6839-46EF-8CF4-F9DD4E572C48}" destId="{2868C0CE-0ECA-4199-9C37-C902071D3A7F}" srcOrd="0" destOrd="0" presId="urn:microsoft.com/office/officeart/2005/8/layout/vList4"/>
    <dgm:cxn modelId="{63D7D1D6-D679-4BC1-81AB-759250DFF54C}" type="presParOf" srcId="{2868C0CE-0ECA-4199-9C37-C902071D3A7F}" destId="{07C91D17-2750-4D4E-9B50-D66DA471B3A7}" srcOrd="0" destOrd="0" presId="urn:microsoft.com/office/officeart/2005/8/layout/vList4"/>
    <dgm:cxn modelId="{3C50F6A6-8F30-416E-837E-C4EEC1231FA2}" type="presParOf" srcId="{2868C0CE-0ECA-4199-9C37-C902071D3A7F}" destId="{311D63D2-A1B1-49E4-B28A-3C25ED351D11}" srcOrd="1" destOrd="0" presId="urn:microsoft.com/office/officeart/2005/8/layout/vList4"/>
    <dgm:cxn modelId="{CB20C3AD-D4FC-4D61-BC7C-4DD8B1FBDBFA}" type="presParOf" srcId="{2868C0CE-0ECA-4199-9C37-C902071D3A7F}" destId="{5F856107-442A-4078-9198-5A51DAB22F7C}" srcOrd="2" destOrd="0" presId="urn:microsoft.com/office/officeart/2005/8/layout/vList4"/>
    <dgm:cxn modelId="{A39C0894-238B-4837-9C15-B903AD8D8EA9}" type="presParOf" srcId="{F78FD943-6839-46EF-8CF4-F9DD4E572C48}" destId="{D1644EB9-6375-4BEB-AA1C-C7CDE89687B6}" srcOrd="1" destOrd="0" presId="urn:microsoft.com/office/officeart/2005/8/layout/vList4"/>
    <dgm:cxn modelId="{C6420D91-F658-4B4B-8D4C-2DCABB452471}" type="presParOf" srcId="{F78FD943-6839-46EF-8CF4-F9DD4E572C48}" destId="{9BDE1417-5428-4CA0-A9FD-DFF987E78557}" srcOrd="2" destOrd="0" presId="urn:microsoft.com/office/officeart/2005/8/layout/vList4"/>
    <dgm:cxn modelId="{E656A995-0BCC-45BA-AE9D-76B643E00A05}" type="presParOf" srcId="{9BDE1417-5428-4CA0-A9FD-DFF987E78557}" destId="{CE6610A4-CCB1-4739-BFE8-EDD02A218C81}" srcOrd="0" destOrd="0" presId="urn:microsoft.com/office/officeart/2005/8/layout/vList4"/>
    <dgm:cxn modelId="{D5276188-D633-42D1-B06C-AD17982BC768}" type="presParOf" srcId="{9BDE1417-5428-4CA0-A9FD-DFF987E78557}" destId="{E73BD34F-BE9A-4B7C-821A-E371D0A4D906}" srcOrd="1" destOrd="0" presId="urn:microsoft.com/office/officeart/2005/8/layout/vList4"/>
    <dgm:cxn modelId="{0530DFA7-C667-45C5-9129-6D386F8833E6}" type="presParOf" srcId="{9BDE1417-5428-4CA0-A9FD-DFF987E78557}" destId="{8739E322-F501-4A3A-AEC4-A6ED8A1E2A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B6B84C-8A81-418C-B2F7-41168949417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28EC3-8CA0-45BF-90C0-7803A289329D}">
      <dgm:prSet phldrT="[Text]"/>
      <dgm:spPr/>
      <dgm:t>
        <a:bodyPr/>
        <a:lstStyle/>
        <a:p>
          <a:r>
            <a:rPr lang="en-US" dirty="0" smtClean="0"/>
            <a:t>Insurance</a:t>
          </a:r>
          <a:endParaRPr lang="en-US" dirty="0"/>
        </a:p>
      </dgm:t>
    </dgm:pt>
    <dgm:pt modelId="{6BAC814E-EFE4-48A6-B1AC-CCFA569BE842}" type="parTrans" cxnId="{21DCA0FC-9CF5-4B76-859C-13784B280A23}">
      <dgm:prSet/>
      <dgm:spPr/>
      <dgm:t>
        <a:bodyPr/>
        <a:lstStyle/>
        <a:p>
          <a:endParaRPr lang="en-US"/>
        </a:p>
      </dgm:t>
    </dgm:pt>
    <dgm:pt modelId="{4C0BFBF9-4960-468F-BF97-B4BFB5CD1B10}" type="sibTrans" cxnId="{21DCA0FC-9CF5-4B76-859C-13784B280A23}">
      <dgm:prSet/>
      <dgm:spPr/>
      <dgm:t>
        <a:bodyPr/>
        <a:lstStyle/>
        <a:p>
          <a:endParaRPr lang="en-US"/>
        </a:p>
      </dgm:t>
    </dgm:pt>
    <dgm:pt modelId="{BE9C555B-196B-46E1-B198-63CE55DFD315}">
      <dgm:prSet phldrT="[Text]"/>
      <dgm:spPr/>
      <dgm:t>
        <a:bodyPr/>
        <a:lstStyle/>
        <a:p>
          <a:r>
            <a:rPr lang="en-US" dirty="0" smtClean="0"/>
            <a:t>Accident </a:t>
          </a:r>
          <a:br>
            <a:rPr lang="en-US" dirty="0" smtClean="0"/>
          </a:br>
          <a:r>
            <a:rPr lang="en-US" dirty="0" smtClean="0"/>
            <a:t>Rs.1 lakh</a:t>
          </a:r>
          <a:endParaRPr lang="en-US" dirty="0"/>
        </a:p>
      </dgm:t>
    </dgm:pt>
    <dgm:pt modelId="{F3BFF98C-19DB-4FB6-B888-F229B4975C0F}" type="parTrans" cxnId="{83F3E104-BB81-40F6-A492-D99C58D5050A}">
      <dgm:prSet/>
      <dgm:spPr/>
      <dgm:t>
        <a:bodyPr/>
        <a:lstStyle/>
        <a:p>
          <a:endParaRPr lang="en-US"/>
        </a:p>
      </dgm:t>
    </dgm:pt>
    <dgm:pt modelId="{C257000C-E891-42CE-9D2A-AD534EF0E920}" type="sibTrans" cxnId="{83F3E104-BB81-40F6-A492-D99C58D5050A}">
      <dgm:prSet/>
      <dgm:spPr/>
      <dgm:t>
        <a:bodyPr/>
        <a:lstStyle/>
        <a:p>
          <a:endParaRPr lang="en-US"/>
        </a:p>
      </dgm:t>
    </dgm:pt>
    <dgm:pt modelId="{AAF4A7E6-ACEE-4C45-87E1-905BC6619927}">
      <dgm:prSet phldrT="[Text]"/>
      <dgm:spPr/>
      <dgm:t>
        <a:bodyPr/>
        <a:lstStyle/>
        <a:p>
          <a:r>
            <a:rPr lang="en-US" dirty="0" smtClean="0"/>
            <a:t>Life 30k</a:t>
          </a:r>
          <a:endParaRPr lang="en-US" dirty="0"/>
        </a:p>
      </dgm:t>
    </dgm:pt>
    <dgm:pt modelId="{48533651-DB67-4CB6-A337-392661B906CA}" type="parTrans" cxnId="{478C85D3-8C28-413D-B777-1C5A0ED8035B}">
      <dgm:prSet/>
      <dgm:spPr/>
      <dgm:t>
        <a:bodyPr/>
        <a:lstStyle/>
        <a:p>
          <a:endParaRPr lang="en-US"/>
        </a:p>
      </dgm:t>
    </dgm:pt>
    <dgm:pt modelId="{6B28CBEE-6999-4B93-ABB2-BD543514F805}" type="sibTrans" cxnId="{478C85D3-8C28-413D-B777-1C5A0ED8035B}">
      <dgm:prSet/>
      <dgm:spPr/>
      <dgm:t>
        <a:bodyPr/>
        <a:lstStyle/>
        <a:p>
          <a:endParaRPr lang="en-US"/>
        </a:p>
      </dgm:t>
    </dgm:pt>
    <dgm:pt modelId="{60A47DB2-B062-455B-9238-A847D8C3A155}">
      <dgm:prSet phldrT="[Text]"/>
      <dgm:spPr/>
      <dgm:t>
        <a:bodyPr/>
        <a:lstStyle/>
        <a:p>
          <a:r>
            <a:rPr lang="en-US" dirty="0" smtClean="0"/>
            <a:t>Premium</a:t>
          </a:r>
          <a:endParaRPr lang="en-US" dirty="0"/>
        </a:p>
      </dgm:t>
    </dgm:pt>
    <dgm:pt modelId="{0E5AEA12-9B22-4B8D-A56C-831049806D3B}" type="parTrans" cxnId="{2F6F54BA-EA9A-4D51-A4C7-3C29077BACB9}">
      <dgm:prSet/>
      <dgm:spPr/>
      <dgm:t>
        <a:bodyPr/>
        <a:lstStyle/>
        <a:p>
          <a:endParaRPr lang="en-US"/>
        </a:p>
      </dgm:t>
    </dgm:pt>
    <dgm:pt modelId="{FE6CE323-846C-4B78-B597-B032D410E84D}" type="sibTrans" cxnId="{2F6F54BA-EA9A-4D51-A4C7-3C29077BACB9}">
      <dgm:prSet/>
      <dgm:spPr/>
      <dgm:t>
        <a:bodyPr/>
        <a:lstStyle/>
        <a:p>
          <a:endParaRPr lang="en-US"/>
        </a:p>
      </dgm:t>
    </dgm:pt>
    <dgm:pt modelId="{139794D6-7406-4077-BB8B-5C912F0EACDD}">
      <dgm:prSet phldrT="[Text]"/>
      <dgm:spPr/>
      <dgm:t>
        <a:bodyPr/>
        <a:lstStyle/>
        <a:p>
          <a:r>
            <a:rPr lang="en-US" dirty="0" smtClean="0"/>
            <a:t>NPCi</a:t>
          </a:r>
          <a:endParaRPr lang="en-US" dirty="0"/>
        </a:p>
      </dgm:t>
    </dgm:pt>
    <dgm:pt modelId="{86F41267-DA66-4389-A87B-E02E00349A86}" type="parTrans" cxnId="{CA62D2BB-30E3-4329-A0C3-D204F15C202D}">
      <dgm:prSet/>
      <dgm:spPr/>
      <dgm:t>
        <a:bodyPr/>
        <a:lstStyle/>
        <a:p>
          <a:endParaRPr lang="en-US"/>
        </a:p>
      </dgm:t>
    </dgm:pt>
    <dgm:pt modelId="{FEC74924-D9DB-46E2-A526-C2F632E05FA3}" type="sibTrans" cxnId="{CA62D2BB-30E3-4329-A0C3-D204F15C202D}">
      <dgm:prSet/>
      <dgm:spPr/>
      <dgm:t>
        <a:bodyPr/>
        <a:lstStyle/>
        <a:p>
          <a:endParaRPr lang="en-US"/>
        </a:p>
      </dgm:t>
    </dgm:pt>
    <dgm:pt modelId="{2A343246-CAD8-4BC2-832E-D8ABB64E4326}">
      <dgm:prSet phldrT="[Text]"/>
      <dgm:spPr/>
      <dgm:t>
        <a:bodyPr/>
        <a:lstStyle/>
        <a:p>
          <a:r>
            <a:rPr lang="en-US" dirty="0" smtClean="0"/>
            <a:t>Govt</a:t>
          </a:r>
          <a:endParaRPr lang="en-US" dirty="0"/>
        </a:p>
      </dgm:t>
    </dgm:pt>
    <dgm:pt modelId="{9C97B466-CCAD-4571-965E-051A02A5B634}" type="parTrans" cxnId="{22177B82-195E-42CD-A7B9-C7F24DBE24A5}">
      <dgm:prSet/>
      <dgm:spPr/>
      <dgm:t>
        <a:bodyPr/>
        <a:lstStyle/>
        <a:p>
          <a:endParaRPr lang="en-US"/>
        </a:p>
      </dgm:t>
    </dgm:pt>
    <dgm:pt modelId="{7184AA64-E621-4682-A065-527C27AAAECF}" type="sibTrans" cxnId="{22177B82-195E-42CD-A7B9-C7F24DBE24A5}">
      <dgm:prSet/>
      <dgm:spPr/>
      <dgm:t>
        <a:bodyPr/>
        <a:lstStyle/>
        <a:p>
          <a:endParaRPr lang="en-US"/>
        </a:p>
      </dgm:t>
    </dgm:pt>
    <dgm:pt modelId="{E572B6F0-A99D-4867-BF66-12E24C544FCA}">
      <dgm:prSet phldrT="[Text]"/>
      <dgm:spPr/>
      <dgm:t>
        <a:bodyPr/>
        <a:lstStyle/>
        <a:p>
          <a:r>
            <a:rPr lang="en-US" dirty="0" smtClean="0"/>
            <a:t>Who?</a:t>
          </a:r>
          <a:endParaRPr lang="en-US" dirty="0"/>
        </a:p>
      </dgm:t>
    </dgm:pt>
    <dgm:pt modelId="{000206D9-38AF-45FE-9593-3C59A865B014}" type="parTrans" cxnId="{A2289787-FC63-470B-AC21-9DE0EFC1766B}">
      <dgm:prSet/>
      <dgm:spPr/>
      <dgm:t>
        <a:bodyPr/>
        <a:lstStyle/>
        <a:p>
          <a:endParaRPr lang="en-US"/>
        </a:p>
      </dgm:t>
    </dgm:pt>
    <dgm:pt modelId="{05B6B8E1-D421-4118-B299-6688A6449F09}" type="sibTrans" cxnId="{A2289787-FC63-470B-AC21-9DE0EFC1766B}">
      <dgm:prSet/>
      <dgm:spPr/>
      <dgm:t>
        <a:bodyPr/>
        <a:lstStyle/>
        <a:p>
          <a:endParaRPr lang="en-US"/>
        </a:p>
      </dgm:t>
    </dgm:pt>
    <dgm:pt modelId="{D21A4CFD-9FE4-477D-A58D-2AE44A01507E}">
      <dgm:prSet phldrT="[Text]"/>
      <dgm:spPr/>
      <dgm:t>
        <a:bodyPr/>
        <a:lstStyle/>
        <a:p>
          <a:r>
            <a:rPr lang="en-US" dirty="0" smtClean="0"/>
            <a:t>All eligible- </a:t>
          </a:r>
          <a:r>
            <a:rPr lang="en-US" dirty="0" err="1" smtClean="0"/>
            <a:t>hubby,wife</a:t>
          </a:r>
          <a:endParaRPr lang="en-US" dirty="0"/>
        </a:p>
      </dgm:t>
    </dgm:pt>
    <dgm:pt modelId="{118C4400-AAA8-430C-A840-D881E30A0A0C}" type="parTrans" cxnId="{747477F3-9B72-47CC-8597-B27432B65B91}">
      <dgm:prSet/>
      <dgm:spPr/>
      <dgm:t>
        <a:bodyPr/>
        <a:lstStyle/>
        <a:p>
          <a:endParaRPr lang="en-US"/>
        </a:p>
      </dgm:t>
    </dgm:pt>
    <dgm:pt modelId="{424C74E5-2E37-40D1-87BE-C4EEDC183347}" type="sibTrans" cxnId="{747477F3-9B72-47CC-8597-B27432B65B91}">
      <dgm:prSet/>
      <dgm:spPr/>
      <dgm:t>
        <a:bodyPr/>
        <a:lstStyle/>
        <a:p>
          <a:endParaRPr lang="en-US"/>
        </a:p>
      </dgm:t>
    </dgm:pt>
    <dgm:pt modelId="{AA441DAD-A2CE-43BB-A9C6-AD3751C949CF}">
      <dgm:prSet phldrT="[Text]"/>
      <dgm:spPr/>
      <dgm:t>
        <a:bodyPr/>
        <a:lstStyle/>
        <a:p>
          <a:r>
            <a:rPr lang="en-US" dirty="0" smtClean="0"/>
            <a:t>If opened by 31/1/15</a:t>
          </a:r>
          <a:endParaRPr lang="en-US" dirty="0"/>
        </a:p>
      </dgm:t>
    </dgm:pt>
    <dgm:pt modelId="{6FCF4BC2-3962-43CC-9A76-C8731FD746D6}" type="parTrans" cxnId="{2FC80BC6-CD2E-4FAA-B2CA-327360EC2078}">
      <dgm:prSet/>
      <dgm:spPr/>
      <dgm:t>
        <a:bodyPr/>
        <a:lstStyle/>
        <a:p>
          <a:endParaRPr lang="en-US"/>
        </a:p>
      </dgm:t>
    </dgm:pt>
    <dgm:pt modelId="{A3882626-0B3A-408F-A8F0-AE38D21696F2}" type="sibTrans" cxnId="{2FC80BC6-CD2E-4FAA-B2CA-327360EC2078}">
      <dgm:prSet/>
      <dgm:spPr/>
      <dgm:t>
        <a:bodyPr/>
        <a:lstStyle/>
        <a:p>
          <a:endParaRPr lang="en-US"/>
        </a:p>
      </dgm:t>
    </dgm:pt>
    <dgm:pt modelId="{080BF410-7E46-43A3-A1F0-65F9A92C95B6}" type="pres">
      <dgm:prSet presAssocID="{24B6B84C-8A81-418C-B2F7-41168949417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CB70B-3E4B-4867-9DB9-9C27B1ECEA44}" type="pres">
      <dgm:prSet presAssocID="{FD428EC3-8CA0-45BF-90C0-7803A289329D}" presName="compNode" presStyleCnt="0"/>
      <dgm:spPr/>
    </dgm:pt>
    <dgm:pt modelId="{CBF830CF-F1F9-432E-B22A-76AC5963D9C6}" type="pres">
      <dgm:prSet presAssocID="{FD428EC3-8CA0-45BF-90C0-7803A289329D}" presName="aNode" presStyleLbl="bgShp" presStyleIdx="0" presStyleCnt="3"/>
      <dgm:spPr/>
      <dgm:t>
        <a:bodyPr/>
        <a:lstStyle/>
        <a:p>
          <a:endParaRPr lang="en-US"/>
        </a:p>
      </dgm:t>
    </dgm:pt>
    <dgm:pt modelId="{498AB7A9-AEC6-4EFC-AB44-BDC0933252D9}" type="pres">
      <dgm:prSet presAssocID="{FD428EC3-8CA0-45BF-90C0-7803A289329D}" presName="textNode" presStyleLbl="bgShp" presStyleIdx="0" presStyleCnt="3"/>
      <dgm:spPr/>
      <dgm:t>
        <a:bodyPr/>
        <a:lstStyle/>
        <a:p>
          <a:endParaRPr lang="en-US"/>
        </a:p>
      </dgm:t>
    </dgm:pt>
    <dgm:pt modelId="{CF7E9C8D-35F2-40CD-BE54-BABF14B683DD}" type="pres">
      <dgm:prSet presAssocID="{FD428EC3-8CA0-45BF-90C0-7803A289329D}" presName="compChildNode" presStyleCnt="0"/>
      <dgm:spPr/>
    </dgm:pt>
    <dgm:pt modelId="{D25DB281-040F-41FC-BCEB-2B6DCE6639B1}" type="pres">
      <dgm:prSet presAssocID="{FD428EC3-8CA0-45BF-90C0-7803A289329D}" presName="theInnerList" presStyleCnt="0"/>
      <dgm:spPr/>
    </dgm:pt>
    <dgm:pt modelId="{24E8B023-37A3-4430-9A54-3D11FBFDD37F}" type="pres">
      <dgm:prSet presAssocID="{BE9C555B-196B-46E1-B198-63CE55DFD315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F6F15-EDA7-4BBC-A1C2-E3B9DADF9B9C}" type="pres">
      <dgm:prSet presAssocID="{BE9C555B-196B-46E1-B198-63CE55DFD315}" presName="aSpace2" presStyleCnt="0"/>
      <dgm:spPr/>
    </dgm:pt>
    <dgm:pt modelId="{A1613B57-0C10-41D1-BECB-F7D35E14C0B3}" type="pres">
      <dgm:prSet presAssocID="{AAF4A7E6-ACEE-4C45-87E1-905BC6619927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7C3B8-106B-4888-BDFD-ECEE2EFCAF3A}" type="pres">
      <dgm:prSet presAssocID="{FD428EC3-8CA0-45BF-90C0-7803A289329D}" presName="aSpace" presStyleCnt="0"/>
      <dgm:spPr/>
    </dgm:pt>
    <dgm:pt modelId="{F9895D21-7A04-4128-A771-3D179DA683DA}" type="pres">
      <dgm:prSet presAssocID="{60A47DB2-B062-455B-9238-A847D8C3A155}" presName="compNode" presStyleCnt="0"/>
      <dgm:spPr/>
    </dgm:pt>
    <dgm:pt modelId="{5B2C93A5-571E-4422-8301-76598B8102A4}" type="pres">
      <dgm:prSet presAssocID="{60A47DB2-B062-455B-9238-A847D8C3A155}" presName="aNode" presStyleLbl="bgShp" presStyleIdx="1" presStyleCnt="3"/>
      <dgm:spPr/>
      <dgm:t>
        <a:bodyPr/>
        <a:lstStyle/>
        <a:p>
          <a:endParaRPr lang="en-US"/>
        </a:p>
      </dgm:t>
    </dgm:pt>
    <dgm:pt modelId="{69E5E9C4-4A08-4E73-868C-558F26DE769B}" type="pres">
      <dgm:prSet presAssocID="{60A47DB2-B062-455B-9238-A847D8C3A155}" presName="textNode" presStyleLbl="bgShp" presStyleIdx="1" presStyleCnt="3"/>
      <dgm:spPr/>
      <dgm:t>
        <a:bodyPr/>
        <a:lstStyle/>
        <a:p>
          <a:endParaRPr lang="en-US"/>
        </a:p>
      </dgm:t>
    </dgm:pt>
    <dgm:pt modelId="{8B146FFC-3822-4B7A-B81D-A953500BD0B0}" type="pres">
      <dgm:prSet presAssocID="{60A47DB2-B062-455B-9238-A847D8C3A155}" presName="compChildNode" presStyleCnt="0"/>
      <dgm:spPr/>
    </dgm:pt>
    <dgm:pt modelId="{3739DF26-12CF-48C6-93E2-4664D7C4D7CD}" type="pres">
      <dgm:prSet presAssocID="{60A47DB2-B062-455B-9238-A847D8C3A155}" presName="theInnerList" presStyleCnt="0"/>
      <dgm:spPr/>
    </dgm:pt>
    <dgm:pt modelId="{009A6B4A-CA8A-4E8E-A3AA-E7FE121B85F5}" type="pres">
      <dgm:prSet presAssocID="{139794D6-7406-4077-BB8B-5C912F0EACDD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6E758-3ACD-485B-A15B-F43935FE3DD0}" type="pres">
      <dgm:prSet presAssocID="{139794D6-7406-4077-BB8B-5C912F0EACDD}" presName="aSpace2" presStyleCnt="0"/>
      <dgm:spPr/>
    </dgm:pt>
    <dgm:pt modelId="{D2B6EA61-BB55-462A-B414-D83032A34DA9}" type="pres">
      <dgm:prSet presAssocID="{2A343246-CAD8-4BC2-832E-D8ABB64E432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24A68-1049-421A-9D5C-5640F95A5E1A}" type="pres">
      <dgm:prSet presAssocID="{60A47DB2-B062-455B-9238-A847D8C3A155}" presName="aSpace" presStyleCnt="0"/>
      <dgm:spPr/>
    </dgm:pt>
    <dgm:pt modelId="{770A969E-0214-4073-930C-84F2D62273B1}" type="pres">
      <dgm:prSet presAssocID="{E572B6F0-A99D-4867-BF66-12E24C544FCA}" presName="compNode" presStyleCnt="0"/>
      <dgm:spPr/>
    </dgm:pt>
    <dgm:pt modelId="{4BD1E34F-A6E5-4EFE-83F9-DCC6643734D4}" type="pres">
      <dgm:prSet presAssocID="{E572B6F0-A99D-4867-BF66-12E24C544FCA}" presName="aNode" presStyleLbl="bgShp" presStyleIdx="2" presStyleCnt="3"/>
      <dgm:spPr/>
      <dgm:t>
        <a:bodyPr/>
        <a:lstStyle/>
        <a:p>
          <a:endParaRPr lang="en-US"/>
        </a:p>
      </dgm:t>
    </dgm:pt>
    <dgm:pt modelId="{0B1546CA-A608-4E27-BD38-F6B52EF95F5D}" type="pres">
      <dgm:prSet presAssocID="{E572B6F0-A99D-4867-BF66-12E24C544FCA}" presName="textNode" presStyleLbl="bgShp" presStyleIdx="2" presStyleCnt="3"/>
      <dgm:spPr/>
      <dgm:t>
        <a:bodyPr/>
        <a:lstStyle/>
        <a:p>
          <a:endParaRPr lang="en-US"/>
        </a:p>
      </dgm:t>
    </dgm:pt>
    <dgm:pt modelId="{B2F18F4C-9307-4286-A294-764F7419FB27}" type="pres">
      <dgm:prSet presAssocID="{E572B6F0-A99D-4867-BF66-12E24C544FCA}" presName="compChildNode" presStyleCnt="0"/>
      <dgm:spPr/>
    </dgm:pt>
    <dgm:pt modelId="{C9E66155-19FC-4EF8-AC89-A63492623D5E}" type="pres">
      <dgm:prSet presAssocID="{E572B6F0-A99D-4867-BF66-12E24C544FCA}" presName="theInnerList" presStyleCnt="0"/>
      <dgm:spPr/>
    </dgm:pt>
    <dgm:pt modelId="{6D99D259-5E55-4515-AC1A-4351C8BB0758}" type="pres">
      <dgm:prSet presAssocID="{D21A4CFD-9FE4-477D-A58D-2AE44A01507E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279CE-6FCB-4E2F-973E-2E9CE8DDFABD}" type="pres">
      <dgm:prSet presAssocID="{D21A4CFD-9FE4-477D-A58D-2AE44A01507E}" presName="aSpace2" presStyleCnt="0"/>
      <dgm:spPr/>
    </dgm:pt>
    <dgm:pt modelId="{62CFD7D2-DD52-496E-AE40-DF29773FC7A3}" type="pres">
      <dgm:prSet presAssocID="{AA441DAD-A2CE-43BB-A9C6-AD3751C949CF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177B82-195E-42CD-A7B9-C7F24DBE24A5}" srcId="{60A47DB2-B062-455B-9238-A847D8C3A155}" destId="{2A343246-CAD8-4BC2-832E-D8ABB64E4326}" srcOrd="1" destOrd="0" parTransId="{9C97B466-CCAD-4571-965E-051A02A5B634}" sibTransId="{7184AA64-E621-4682-A065-527C27AAAECF}"/>
    <dgm:cxn modelId="{747477F3-9B72-47CC-8597-B27432B65B91}" srcId="{E572B6F0-A99D-4867-BF66-12E24C544FCA}" destId="{D21A4CFD-9FE4-477D-A58D-2AE44A01507E}" srcOrd="0" destOrd="0" parTransId="{118C4400-AAA8-430C-A840-D881E30A0A0C}" sibTransId="{424C74E5-2E37-40D1-87BE-C4EEDC183347}"/>
    <dgm:cxn modelId="{1266D62F-F5AC-4FC6-A9E6-F2CB530EA6FB}" type="presOf" srcId="{60A47DB2-B062-455B-9238-A847D8C3A155}" destId="{5B2C93A5-571E-4422-8301-76598B8102A4}" srcOrd="0" destOrd="0" presId="urn:microsoft.com/office/officeart/2005/8/layout/lProcess2"/>
    <dgm:cxn modelId="{2FC80BC6-CD2E-4FAA-B2CA-327360EC2078}" srcId="{E572B6F0-A99D-4867-BF66-12E24C544FCA}" destId="{AA441DAD-A2CE-43BB-A9C6-AD3751C949CF}" srcOrd="1" destOrd="0" parTransId="{6FCF4BC2-3962-43CC-9A76-C8731FD746D6}" sibTransId="{A3882626-0B3A-408F-A8F0-AE38D21696F2}"/>
    <dgm:cxn modelId="{67AE1097-E769-40C5-85B1-59D72A8C898B}" type="presOf" srcId="{AAF4A7E6-ACEE-4C45-87E1-905BC6619927}" destId="{A1613B57-0C10-41D1-BECB-F7D35E14C0B3}" srcOrd="0" destOrd="0" presId="urn:microsoft.com/office/officeart/2005/8/layout/lProcess2"/>
    <dgm:cxn modelId="{7FB1ED29-A786-4E25-AEE7-E1EAA88B869D}" type="presOf" srcId="{D21A4CFD-9FE4-477D-A58D-2AE44A01507E}" destId="{6D99D259-5E55-4515-AC1A-4351C8BB0758}" srcOrd="0" destOrd="0" presId="urn:microsoft.com/office/officeart/2005/8/layout/lProcess2"/>
    <dgm:cxn modelId="{ECB8EC85-269B-4D5D-9FFA-81F6D070ACAE}" type="presOf" srcId="{E572B6F0-A99D-4867-BF66-12E24C544FCA}" destId="{0B1546CA-A608-4E27-BD38-F6B52EF95F5D}" srcOrd="1" destOrd="0" presId="urn:microsoft.com/office/officeart/2005/8/layout/lProcess2"/>
    <dgm:cxn modelId="{A2289787-FC63-470B-AC21-9DE0EFC1766B}" srcId="{24B6B84C-8A81-418C-B2F7-41168949417C}" destId="{E572B6F0-A99D-4867-BF66-12E24C544FCA}" srcOrd="2" destOrd="0" parTransId="{000206D9-38AF-45FE-9593-3C59A865B014}" sibTransId="{05B6B8E1-D421-4118-B299-6688A6449F09}"/>
    <dgm:cxn modelId="{9021B0C5-D422-4B55-BF2A-F9ACB71917C0}" type="presOf" srcId="{FD428EC3-8CA0-45BF-90C0-7803A289329D}" destId="{CBF830CF-F1F9-432E-B22A-76AC5963D9C6}" srcOrd="0" destOrd="0" presId="urn:microsoft.com/office/officeart/2005/8/layout/lProcess2"/>
    <dgm:cxn modelId="{931E90CB-751A-4720-B935-D4253D2D5136}" type="presOf" srcId="{BE9C555B-196B-46E1-B198-63CE55DFD315}" destId="{24E8B023-37A3-4430-9A54-3D11FBFDD37F}" srcOrd="0" destOrd="0" presId="urn:microsoft.com/office/officeart/2005/8/layout/lProcess2"/>
    <dgm:cxn modelId="{E3992FD9-0534-418E-9135-F75415EB45F1}" type="presOf" srcId="{E572B6F0-A99D-4867-BF66-12E24C544FCA}" destId="{4BD1E34F-A6E5-4EFE-83F9-DCC6643734D4}" srcOrd="0" destOrd="0" presId="urn:microsoft.com/office/officeart/2005/8/layout/lProcess2"/>
    <dgm:cxn modelId="{478C85D3-8C28-413D-B777-1C5A0ED8035B}" srcId="{FD428EC3-8CA0-45BF-90C0-7803A289329D}" destId="{AAF4A7E6-ACEE-4C45-87E1-905BC6619927}" srcOrd="1" destOrd="0" parTransId="{48533651-DB67-4CB6-A337-392661B906CA}" sibTransId="{6B28CBEE-6999-4B93-ABB2-BD543514F805}"/>
    <dgm:cxn modelId="{2F6F54BA-EA9A-4D51-A4C7-3C29077BACB9}" srcId="{24B6B84C-8A81-418C-B2F7-41168949417C}" destId="{60A47DB2-B062-455B-9238-A847D8C3A155}" srcOrd="1" destOrd="0" parTransId="{0E5AEA12-9B22-4B8D-A56C-831049806D3B}" sibTransId="{FE6CE323-846C-4B78-B597-B032D410E84D}"/>
    <dgm:cxn modelId="{31B850ED-3070-47D7-AB31-BF77454E6492}" type="presOf" srcId="{60A47DB2-B062-455B-9238-A847D8C3A155}" destId="{69E5E9C4-4A08-4E73-868C-558F26DE769B}" srcOrd="1" destOrd="0" presId="urn:microsoft.com/office/officeart/2005/8/layout/lProcess2"/>
    <dgm:cxn modelId="{83F3E104-BB81-40F6-A492-D99C58D5050A}" srcId="{FD428EC3-8CA0-45BF-90C0-7803A289329D}" destId="{BE9C555B-196B-46E1-B198-63CE55DFD315}" srcOrd="0" destOrd="0" parTransId="{F3BFF98C-19DB-4FB6-B888-F229B4975C0F}" sibTransId="{C257000C-E891-42CE-9D2A-AD534EF0E920}"/>
    <dgm:cxn modelId="{21DCA0FC-9CF5-4B76-859C-13784B280A23}" srcId="{24B6B84C-8A81-418C-B2F7-41168949417C}" destId="{FD428EC3-8CA0-45BF-90C0-7803A289329D}" srcOrd="0" destOrd="0" parTransId="{6BAC814E-EFE4-48A6-B1AC-CCFA569BE842}" sibTransId="{4C0BFBF9-4960-468F-BF97-B4BFB5CD1B10}"/>
    <dgm:cxn modelId="{56EB2D60-52DD-4B8F-BAF4-C4CCB37FA48E}" type="presOf" srcId="{24B6B84C-8A81-418C-B2F7-41168949417C}" destId="{080BF410-7E46-43A3-A1F0-65F9A92C95B6}" srcOrd="0" destOrd="0" presId="urn:microsoft.com/office/officeart/2005/8/layout/lProcess2"/>
    <dgm:cxn modelId="{5CBCDCB1-D334-46D2-B82F-DBE98D1CE13E}" type="presOf" srcId="{FD428EC3-8CA0-45BF-90C0-7803A289329D}" destId="{498AB7A9-AEC6-4EFC-AB44-BDC0933252D9}" srcOrd="1" destOrd="0" presId="urn:microsoft.com/office/officeart/2005/8/layout/lProcess2"/>
    <dgm:cxn modelId="{905A3299-809C-441B-B24C-750BE6842ED4}" type="presOf" srcId="{AA441DAD-A2CE-43BB-A9C6-AD3751C949CF}" destId="{62CFD7D2-DD52-496E-AE40-DF29773FC7A3}" srcOrd="0" destOrd="0" presId="urn:microsoft.com/office/officeart/2005/8/layout/lProcess2"/>
    <dgm:cxn modelId="{C8FF1A92-4B60-4DCA-943C-5F1F087BF6CB}" type="presOf" srcId="{139794D6-7406-4077-BB8B-5C912F0EACDD}" destId="{009A6B4A-CA8A-4E8E-A3AA-E7FE121B85F5}" srcOrd="0" destOrd="0" presId="urn:microsoft.com/office/officeart/2005/8/layout/lProcess2"/>
    <dgm:cxn modelId="{5CD12C17-DA62-4446-816D-AE331B5748ED}" type="presOf" srcId="{2A343246-CAD8-4BC2-832E-D8ABB64E4326}" destId="{D2B6EA61-BB55-462A-B414-D83032A34DA9}" srcOrd="0" destOrd="0" presId="urn:microsoft.com/office/officeart/2005/8/layout/lProcess2"/>
    <dgm:cxn modelId="{CA62D2BB-30E3-4329-A0C3-D204F15C202D}" srcId="{60A47DB2-B062-455B-9238-A847D8C3A155}" destId="{139794D6-7406-4077-BB8B-5C912F0EACDD}" srcOrd="0" destOrd="0" parTransId="{86F41267-DA66-4389-A87B-E02E00349A86}" sibTransId="{FEC74924-D9DB-46E2-A526-C2F632E05FA3}"/>
    <dgm:cxn modelId="{77FB06AE-5CFE-439A-A6A8-BC7BCE2B8261}" type="presParOf" srcId="{080BF410-7E46-43A3-A1F0-65F9A92C95B6}" destId="{63BCB70B-3E4B-4867-9DB9-9C27B1ECEA44}" srcOrd="0" destOrd="0" presId="urn:microsoft.com/office/officeart/2005/8/layout/lProcess2"/>
    <dgm:cxn modelId="{0D555DD0-6998-4A8B-BEA6-B235C4F7D9E6}" type="presParOf" srcId="{63BCB70B-3E4B-4867-9DB9-9C27B1ECEA44}" destId="{CBF830CF-F1F9-432E-B22A-76AC5963D9C6}" srcOrd="0" destOrd="0" presId="urn:microsoft.com/office/officeart/2005/8/layout/lProcess2"/>
    <dgm:cxn modelId="{51DC3626-4E5B-4B9A-8183-A91C0625808C}" type="presParOf" srcId="{63BCB70B-3E4B-4867-9DB9-9C27B1ECEA44}" destId="{498AB7A9-AEC6-4EFC-AB44-BDC0933252D9}" srcOrd="1" destOrd="0" presId="urn:microsoft.com/office/officeart/2005/8/layout/lProcess2"/>
    <dgm:cxn modelId="{24398F51-D8F9-45FA-8BBA-4DE868CC68BC}" type="presParOf" srcId="{63BCB70B-3E4B-4867-9DB9-9C27B1ECEA44}" destId="{CF7E9C8D-35F2-40CD-BE54-BABF14B683DD}" srcOrd="2" destOrd="0" presId="urn:microsoft.com/office/officeart/2005/8/layout/lProcess2"/>
    <dgm:cxn modelId="{4E911996-858A-4CDF-9467-C84046B7D161}" type="presParOf" srcId="{CF7E9C8D-35F2-40CD-BE54-BABF14B683DD}" destId="{D25DB281-040F-41FC-BCEB-2B6DCE6639B1}" srcOrd="0" destOrd="0" presId="urn:microsoft.com/office/officeart/2005/8/layout/lProcess2"/>
    <dgm:cxn modelId="{EC08B2FE-5C0B-41FA-A830-5DBFC9D720EE}" type="presParOf" srcId="{D25DB281-040F-41FC-BCEB-2B6DCE6639B1}" destId="{24E8B023-37A3-4430-9A54-3D11FBFDD37F}" srcOrd="0" destOrd="0" presId="urn:microsoft.com/office/officeart/2005/8/layout/lProcess2"/>
    <dgm:cxn modelId="{19EAD30D-FAAB-4554-A8F6-7C4E3857D888}" type="presParOf" srcId="{D25DB281-040F-41FC-BCEB-2B6DCE6639B1}" destId="{5F5F6F15-EDA7-4BBC-A1C2-E3B9DADF9B9C}" srcOrd="1" destOrd="0" presId="urn:microsoft.com/office/officeart/2005/8/layout/lProcess2"/>
    <dgm:cxn modelId="{368E4093-0456-4D42-9835-3E7499D040A4}" type="presParOf" srcId="{D25DB281-040F-41FC-BCEB-2B6DCE6639B1}" destId="{A1613B57-0C10-41D1-BECB-F7D35E14C0B3}" srcOrd="2" destOrd="0" presId="urn:microsoft.com/office/officeart/2005/8/layout/lProcess2"/>
    <dgm:cxn modelId="{AE955839-89FA-4FF3-A59C-F20BF711379F}" type="presParOf" srcId="{080BF410-7E46-43A3-A1F0-65F9A92C95B6}" destId="{0CF7C3B8-106B-4888-BDFD-ECEE2EFCAF3A}" srcOrd="1" destOrd="0" presId="urn:microsoft.com/office/officeart/2005/8/layout/lProcess2"/>
    <dgm:cxn modelId="{62342E4A-BDB6-442D-9C88-EF584F9F34B8}" type="presParOf" srcId="{080BF410-7E46-43A3-A1F0-65F9A92C95B6}" destId="{F9895D21-7A04-4128-A771-3D179DA683DA}" srcOrd="2" destOrd="0" presId="urn:microsoft.com/office/officeart/2005/8/layout/lProcess2"/>
    <dgm:cxn modelId="{2FBE6082-6092-41BF-85DB-3694481FEDD1}" type="presParOf" srcId="{F9895D21-7A04-4128-A771-3D179DA683DA}" destId="{5B2C93A5-571E-4422-8301-76598B8102A4}" srcOrd="0" destOrd="0" presId="urn:microsoft.com/office/officeart/2005/8/layout/lProcess2"/>
    <dgm:cxn modelId="{70D35E96-ED50-4FBB-AC07-F6E0568F63DA}" type="presParOf" srcId="{F9895D21-7A04-4128-A771-3D179DA683DA}" destId="{69E5E9C4-4A08-4E73-868C-558F26DE769B}" srcOrd="1" destOrd="0" presId="urn:microsoft.com/office/officeart/2005/8/layout/lProcess2"/>
    <dgm:cxn modelId="{757893B8-143F-41A1-AFFF-9911E1146AB3}" type="presParOf" srcId="{F9895D21-7A04-4128-A771-3D179DA683DA}" destId="{8B146FFC-3822-4B7A-B81D-A953500BD0B0}" srcOrd="2" destOrd="0" presId="urn:microsoft.com/office/officeart/2005/8/layout/lProcess2"/>
    <dgm:cxn modelId="{379C90DF-21B4-4884-AE6C-0A3927F51BF5}" type="presParOf" srcId="{8B146FFC-3822-4B7A-B81D-A953500BD0B0}" destId="{3739DF26-12CF-48C6-93E2-4664D7C4D7CD}" srcOrd="0" destOrd="0" presId="urn:microsoft.com/office/officeart/2005/8/layout/lProcess2"/>
    <dgm:cxn modelId="{3E597DE4-B21B-4ABC-88B3-7DDFA3B22F12}" type="presParOf" srcId="{3739DF26-12CF-48C6-93E2-4664D7C4D7CD}" destId="{009A6B4A-CA8A-4E8E-A3AA-E7FE121B85F5}" srcOrd="0" destOrd="0" presId="urn:microsoft.com/office/officeart/2005/8/layout/lProcess2"/>
    <dgm:cxn modelId="{A037DB0D-2A5C-4174-8B6F-67F500A67F3E}" type="presParOf" srcId="{3739DF26-12CF-48C6-93E2-4664D7C4D7CD}" destId="{0DF6E758-3ACD-485B-A15B-F43935FE3DD0}" srcOrd="1" destOrd="0" presId="urn:microsoft.com/office/officeart/2005/8/layout/lProcess2"/>
    <dgm:cxn modelId="{EC960D56-7245-49E2-9DC4-8A3FEFACC6E2}" type="presParOf" srcId="{3739DF26-12CF-48C6-93E2-4664D7C4D7CD}" destId="{D2B6EA61-BB55-462A-B414-D83032A34DA9}" srcOrd="2" destOrd="0" presId="urn:microsoft.com/office/officeart/2005/8/layout/lProcess2"/>
    <dgm:cxn modelId="{2C9DADFD-4008-49B0-99DF-5CE10C8ED0B1}" type="presParOf" srcId="{080BF410-7E46-43A3-A1F0-65F9A92C95B6}" destId="{57D24A68-1049-421A-9D5C-5640F95A5E1A}" srcOrd="3" destOrd="0" presId="urn:microsoft.com/office/officeart/2005/8/layout/lProcess2"/>
    <dgm:cxn modelId="{2E4F62EC-372D-4FA1-8A57-89D4744E921B}" type="presParOf" srcId="{080BF410-7E46-43A3-A1F0-65F9A92C95B6}" destId="{770A969E-0214-4073-930C-84F2D62273B1}" srcOrd="4" destOrd="0" presId="urn:microsoft.com/office/officeart/2005/8/layout/lProcess2"/>
    <dgm:cxn modelId="{B216561F-062D-4A14-9928-38A678D98C8C}" type="presParOf" srcId="{770A969E-0214-4073-930C-84F2D62273B1}" destId="{4BD1E34F-A6E5-4EFE-83F9-DCC6643734D4}" srcOrd="0" destOrd="0" presId="urn:microsoft.com/office/officeart/2005/8/layout/lProcess2"/>
    <dgm:cxn modelId="{8BB18266-042C-4D23-8E52-5D0B4E1B5C92}" type="presParOf" srcId="{770A969E-0214-4073-930C-84F2D62273B1}" destId="{0B1546CA-A608-4E27-BD38-F6B52EF95F5D}" srcOrd="1" destOrd="0" presId="urn:microsoft.com/office/officeart/2005/8/layout/lProcess2"/>
    <dgm:cxn modelId="{18E0E166-59AF-48C1-A19C-2179D1267774}" type="presParOf" srcId="{770A969E-0214-4073-930C-84F2D62273B1}" destId="{B2F18F4C-9307-4286-A294-764F7419FB27}" srcOrd="2" destOrd="0" presId="urn:microsoft.com/office/officeart/2005/8/layout/lProcess2"/>
    <dgm:cxn modelId="{200DF2C6-E27B-4955-9C68-C5C882ECBCA7}" type="presParOf" srcId="{B2F18F4C-9307-4286-A294-764F7419FB27}" destId="{C9E66155-19FC-4EF8-AC89-A63492623D5E}" srcOrd="0" destOrd="0" presId="urn:microsoft.com/office/officeart/2005/8/layout/lProcess2"/>
    <dgm:cxn modelId="{B10CEEB1-69B3-4995-8CF2-03F43FA57569}" type="presParOf" srcId="{C9E66155-19FC-4EF8-AC89-A63492623D5E}" destId="{6D99D259-5E55-4515-AC1A-4351C8BB0758}" srcOrd="0" destOrd="0" presId="urn:microsoft.com/office/officeart/2005/8/layout/lProcess2"/>
    <dgm:cxn modelId="{50E7D554-F28C-4BB0-B24B-CB420DD17507}" type="presParOf" srcId="{C9E66155-19FC-4EF8-AC89-A63492623D5E}" destId="{80D279CE-6FCB-4E2F-973E-2E9CE8DDFABD}" srcOrd="1" destOrd="0" presId="urn:microsoft.com/office/officeart/2005/8/layout/lProcess2"/>
    <dgm:cxn modelId="{14C20DE8-002C-4D70-B2EE-915022A3228D}" type="presParOf" srcId="{C9E66155-19FC-4EF8-AC89-A63492623D5E}" destId="{62CFD7D2-DD52-496E-AE40-DF29773FC7A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1CA2D4-C7CC-498F-B54E-ADEAF51DD02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FD741-5A01-4931-B954-2D7EB3CD1BCB}">
      <dgm:prSet phldrT="[Text]"/>
      <dgm:spPr/>
      <dgm:t>
        <a:bodyPr/>
        <a:lstStyle/>
        <a:p>
          <a:r>
            <a:rPr lang="en-US" dirty="0" smtClean="0"/>
            <a:t>2005</a:t>
          </a:r>
          <a:endParaRPr lang="en-US" dirty="0"/>
        </a:p>
      </dgm:t>
    </dgm:pt>
    <dgm:pt modelId="{CDB854BC-40CC-428B-8FAB-2D023D6BFFE3}" type="parTrans" cxnId="{3EB76517-0313-4FD3-BF59-3F90841DF947}">
      <dgm:prSet/>
      <dgm:spPr/>
      <dgm:t>
        <a:bodyPr/>
        <a:lstStyle/>
        <a:p>
          <a:endParaRPr lang="en-US"/>
        </a:p>
      </dgm:t>
    </dgm:pt>
    <dgm:pt modelId="{4B4B367D-0E72-405C-A197-7AC6AD026977}" type="sibTrans" cxnId="{3EB76517-0313-4FD3-BF59-3F90841DF947}">
      <dgm:prSet/>
      <dgm:spPr/>
      <dgm:t>
        <a:bodyPr/>
        <a:lstStyle/>
        <a:p>
          <a:endParaRPr lang="en-US"/>
        </a:p>
      </dgm:t>
    </dgm:pt>
    <dgm:pt modelId="{EEA8FD54-68FF-4167-95FF-A027E2E9667F}">
      <dgm:prSet phldrT="[Text]"/>
      <dgm:spPr/>
      <dgm:t>
        <a:bodyPr/>
        <a:lstStyle/>
        <a:p>
          <a:r>
            <a:rPr lang="en-US" dirty="0" smtClean="0"/>
            <a:t>Predicted Subprime crisis (IMF)</a:t>
          </a:r>
          <a:endParaRPr lang="en-US" dirty="0"/>
        </a:p>
      </dgm:t>
    </dgm:pt>
    <dgm:pt modelId="{434DA927-6A30-462B-BBD3-00818B85F48F}" type="parTrans" cxnId="{351A026D-BBA0-400B-9311-6B9FE545D869}">
      <dgm:prSet/>
      <dgm:spPr/>
      <dgm:t>
        <a:bodyPr/>
        <a:lstStyle/>
        <a:p>
          <a:endParaRPr lang="en-US"/>
        </a:p>
      </dgm:t>
    </dgm:pt>
    <dgm:pt modelId="{FDBE2A1D-B663-457F-8AB8-1C0B11AB7756}" type="sibTrans" cxnId="{351A026D-BBA0-400B-9311-6B9FE545D869}">
      <dgm:prSet/>
      <dgm:spPr/>
      <dgm:t>
        <a:bodyPr/>
        <a:lstStyle/>
        <a:p>
          <a:endParaRPr lang="en-US"/>
        </a:p>
      </dgm:t>
    </dgm:pt>
    <dgm:pt modelId="{1053B720-D187-4281-B095-0757AEF09377}">
      <dgm:prSet phldrT="[Text]"/>
      <dgm:spPr/>
      <dgm:t>
        <a:bodyPr/>
        <a:lstStyle/>
        <a:p>
          <a:r>
            <a:rPr lang="en-US" dirty="0" smtClean="0"/>
            <a:t>2008</a:t>
          </a:r>
          <a:endParaRPr lang="en-US" dirty="0"/>
        </a:p>
      </dgm:t>
    </dgm:pt>
    <dgm:pt modelId="{5C9E9603-885D-4AD0-9EAD-B56C244F5587}" type="parTrans" cxnId="{6B249A1F-BCA4-419C-AC50-2C61DD31CCA1}">
      <dgm:prSet/>
      <dgm:spPr/>
      <dgm:t>
        <a:bodyPr/>
        <a:lstStyle/>
        <a:p>
          <a:endParaRPr lang="en-US"/>
        </a:p>
      </dgm:t>
    </dgm:pt>
    <dgm:pt modelId="{41A28D6F-1EB1-499E-904F-15AEFD62369E}" type="sibTrans" cxnId="{6B249A1F-BCA4-419C-AC50-2C61DD31CCA1}">
      <dgm:prSet/>
      <dgm:spPr/>
      <dgm:t>
        <a:bodyPr/>
        <a:lstStyle/>
        <a:p>
          <a:endParaRPr lang="en-US"/>
        </a:p>
      </dgm:t>
    </dgm:pt>
    <dgm:pt modelId="{644E4444-6013-414B-8DAD-51E110381124}">
      <dgm:prSet phldrT="[Text]"/>
      <dgm:spPr/>
      <dgm:t>
        <a:bodyPr/>
        <a:lstStyle/>
        <a:p>
          <a:r>
            <a:rPr lang="en-US" dirty="0" smtClean="0"/>
            <a:t>Happened</a:t>
          </a:r>
          <a:endParaRPr lang="en-US" dirty="0"/>
        </a:p>
      </dgm:t>
    </dgm:pt>
    <dgm:pt modelId="{852C3E5B-3436-4BF4-A7F7-8F590BFD893D}" type="parTrans" cxnId="{E7042930-64B6-479B-95F0-91FCA46EDED0}">
      <dgm:prSet/>
      <dgm:spPr/>
      <dgm:t>
        <a:bodyPr/>
        <a:lstStyle/>
        <a:p>
          <a:endParaRPr lang="en-US"/>
        </a:p>
      </dgm:t>
    </dgm:pt>
    <dgm:pt modelId="{800451FC-C02A-4A61-8388-2DE6E787D313}" type="sibTrans" cxnId="{E7042930-64B6-479B-95F0-91FCA46EDED0}">
      <dgm:prSet/>
      <dgm:spPr/>
      <dgm:t>
        <a:bodyPr/>
        <a:lstStyle/>
        <a:p>
          <a:endParaRPr lang="en-US"/>
        </a:p>
      </dgm:t>
    </dgm:pt>
    <dgm:pt modelId="{1771A4E5-E8CD-484D-8996-4D495640D318}" type="pres">
      <dgm:prSet presAssocID="{601CA2D4-C7CC-498F-B54E-ADEAF51DD02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D24C31-D923-48CC-BFA9-C40768C489E7}" type="pres">
      <dgm:prSet presAssocID="{601CA2D4-C7CC-498F-B54E-ADEAF51DD021}" presName="tSp" presStyleCnt="0"/>
      <dgm:spPr/>
    </dgm:pt>
    <dgm:pt modelId="{DFCAEB18-207A-429B-A767-F31B6B9123D0}" type="pres">
      <dgm:prSet presAssocID="{601CA2D4-C7CC-498F-B54E-ADEAF51DD021}" presName="bSp" presStyleCnt="0"/>
      <dgm:spPr/>
    </dgm:pt>
    <dgm:pt modelId="{84A8CC49-3B03-46ED-AD9C-EDA51611156B}" type="pres">
      <dgm:prSet presAssocID="{601CA2D4-C7CC-498F-B54E-ADEAF51DD021}" presName="process" presStyleCnt="0"/>
      <dgm:spPr/>
    </dgm:pt>
    <dgm:pt modelId="{969A5351-C737-4302-ADA5-ED678956816F}" type="pres">
      <dgm:prSet presAssocID="{D26FD741-5A01-4931-B954-2D7EB3CD1BCB}" presName="composite1" presStyleCnt="0"/>
      <dgm:spPr/>
    </dgm:pt>
    <dgm:pt modelId="{950BEFFA-4A1D-44C2-AE23-45D38265EFBB}" type="pres">
      <dgm:prSet presAssocID="{D26FD741-5A01-4931-B954-2D7EB3CD1BCB}" presName="dummyNode1" presStyleLbl="node1" presStyleIdx="0" presStyleCnt="2"/>
      <dgm:spPr/>
    </dgm:pt>
    <dgm:pt modelId="{DAB6CDFB-7F37-44CB-81DA-3999C48B5A74}" type="pres">
      <dgm:prSet presAssocID="{D26FD741-5A01-4931-B954-2D7EB3CD1BCB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4AA8F-9338-417E-AE29-0AF93DF8C844}" type="pres">
      <dgm:prSet presAssocID="{D26FD741-5A01-4931-B954-2D7EB3CD1BCB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43E13-AF9F-4D4B-A5D6-E9F65364EC6A}" type="pres">
      <dgm:prSet presAssocID="{D26FD741-5A01-4931-B954-2D7EB3CD1BCB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3323-9FC2-4A77-A11D-0CA12A7BFAF4}" type="pres">
      <dgm:prSet presAssocID="{D26FD741-5A01-4931-B954-2D7EB3CD1BCB}" presName="connSite1" presStyleCnt="0"/>
      <dgm:spPr/>
    </dgm:pt>
    <dgm:pt modelId="{DEF7B10B-0ECB-4F99-976F-7702049F9212}" type="pres">
      <dgm:prSet presAssocID="{4B4B367D-0E72-405C-A197-7AC6AD026977}" presName="Name9" presStyleLbl="sibTrans2D1" presStyleIdx="0" presStyleCnt="1"/>
      <dgm:spPr/>
      <dgm:t>
        <a:bodyPr/>
        <a:lstStyle/>
        <a:p>
          <a:endParaRPr lang="en-US"/>
        </a:p>
      </dgm:t>
    </dgm:pt>
    <dgm:pt modelId="{14F38E5A-FB51-4AB1-B8B1-13081E5CC5A3}" type="pres">
      <dgm:prSet presAssocID="{1053B720-D187-4281-B095-0757AEF09377}" presName="composite2" presStyleCnt="0"/>
      <dgm:spPr/>
    </dgm:pt>
    <dgm:pt modelId="{E82F09E8-B497-4157-8672-04236413EA99}" type="pres">
      <dgm:prSet presAssocID="{1053B720-D187-4281-B095-0757AEF09377}" presName="dummyNode2" presStyleLbl="node1" presStyleIdx="0" presStyleCnt="2"/>
      <dgm:spPr/>
    </dgm:pt>
    <dgm:pt modelId="{BBAD1CA9-7971-4E5A-BECC-DEED961E78A3}" type="pres">
      <dgm:prSet presAssocID="{1053B720-D187-4281-B095-0757AEF09377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E10FF-4883-4BEF-96FF-97E1AF8165BB}" type="pres">
      <dgm:prSet presAssocID="{1053B720-D187-4281-B095-0757AEF09377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A8928-3833-40B5-9EE7-869ACC3A839F}" type="pres">
      <dgm:prSet presAssocID="{1053B720-D187-4281-B095-0757AEF09377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AB620-9129-4B24-A83A-B58C231A4FEE}" type="pres">
      <dgm:prSet presAssocID="{1053B720-D187-4281-B095-0757AEF09377}" presName="connSite2" presStyleCnt="0"/>
      <dgm:spPr/>
    </dgm:pt>
  </dgm:ptLst>
  <dgm:cxnLst>
    <dgm:cxn modelId="{6B249A1F-BCA4-419C-AC50-2C61DD31CCA1}" srcId="{601CA2D4-C7CC-498F-B54E-ADEAF51DD021}" destId="{1053B720-D187-4281-B095-0757AEF09377}" srcOrd="1" destOrd="0" parTransId="{5C9E9603-885D-4AD0-9EAD-B56C244F5587}" sibTransId="{41A28D6F-1EB1-499E-904F-15AEFD62369E}"/>
    <dgm:cxn modelId="{351A026D-BBA0-400B-9311-6B9FE545D869}" srcId="{D26FD741-5A01-4931-B954-2D7EB3CD1BCB}" destId="{EEA8FD54-68FF-4167-95FF-A027E2E9667F}" srcOrd="0" destOrd="0" parTransId="{434DA927-6A30-462B-BBD3-00818B85F48F}" sibTransId="{FDBE2A1D-B663-457F-8AB8-1C0B11AB7756}"/>
    <dgm:cxn modelId="{73F55168-430C-413A-9446-0104BB59FC93}" type="presOf" srcId="{1053B720-D187-4281-B095-0757AEF09377}" destId="{366A8928-3833-40B5-9EE7-869ACC3A839F}" srcOrd="0" destOrd="0" presId="urn:microsoft.com/office/officeart/2005/8/layout/hProcess4"/>
    <dgm:cxn modelId="{DD61B215-B8A6-4B5E-86C7-4716E9522EF5}" type="presOf" srcId="{D26FD741-5A01-4931-B954-2D7EB3CD1BCB}" destId="{E2F43E13-AF9F-4D4B-A5D6-E9F65364EC6A}" srcOrd="0" destOrd="0" presId="urn:microsoft.com/office/officeart/2005/8/layout/hProcess4"/>
    <dgm:cxn modelId="{3EB76517-0313-4FD3-BF59-3F90841DF947}" srcId="{601CA2D4-C7CC-498F-B54E-ADEAF51DD021}" destId="{D26FD741-5A01-4931-B954-2D7EB3CD1BCB}" srcOrd="0" destOrd="0" parTransId="{CDB854BC-40CC-428B-8FAB-2D023D6BFFE3}" sibTransId="{4B4B367D-0E72-405C-A197-7AC6AD026977}"/>
    <dgm:cxn modelId="{690F03F1-AD32-4590-97D3-97D21B32D090}" type="presOf" srcId="{EEA8FD54-68FF-4167-95FF-A027E2E9667F}" destId="{D024AA8F-9338-417E-AE29-0AF93DF8C844}" srcOrd="1" destOrd="0" presId="urn:microsoft.com/office/officeart/2005/8/layout/hProcess4"/>
    <dgm:cxn modelId="{E1CCA885-11F3-4D23-A841-BFE677A4A007}" type="presOf" srcId="{601CA2D4-C7CC-498F-B54E-ADEAF51DD021}" destId="{1771A4E5-E8CD-484D-8996-4D495640D318}" srcOrd="0" destOrd="0" presId="urn:microsoft.com/office/officeart/2005/8/layout/hProcess4"/>
    <dgm:cxn modelId="{75D3579B-75C8-49AF-9BBE-66CCAD86EA0F}" type="presOf" srcId="{644E4444-6013-414B-8DAD-51E110381124}" destId="{BBAD1CA9-7971-4E5A-BECC-DEED961E78A3}" srcOrd="0" destOrd="0" presId="urn:microsoft.com/office/officeart/2005/8/layout/hProcess4"/>
    <dgm:cxn modelId="{077AD086-8AD5-43EE-9C87-1099664FF98A}" type="presOf" srcId="{EEA8FD54-68FF-4167-95FF-A027E2E9667F}" destId="{DAB6CDFB-7F37-44CB-81DA-3999C48B5A74}" srcOrd="0" destOrd="0" presId="urn:microsoft.com/office/officeart/2005/8/layout/hProcess4"/>
    <dgm:cxn modelId="{E7042930-64B6-479B-95F0-91FCA46EDED0}" srcId="{1053B720-D187-4281-B095-0757AEF09377}" destId="{644E4444-6013-414B-8DAD-51E110381124}" srcOrd="0" destOrd="0" parTransId="{852C3E5B-3436-4BF4-A7F7-8F590BFD893D}" sibTransId="{800451FC-C02A-4A61-8388-2DE6E787D313}"/>
    <dgm:cxn modelId="{32E458AD-6321-45C7-B92F-C14EA2C172B2}" type="presOf" srcId="{4B4B367D-0E72-405C-A197-7AC6AD026977}" destId="{DEF7B10B-0ECB-4F99-976F-7702049F9212}" srcOrd="0" destOrd="0" presId="urn:microsoft.com/office/officeart/2005/8/layout/hProcess4"/>
    <dgm:cxn modelId="{DA8D40E6-4CCB-4F82-89AA-F19C40570BEF}" type="presOf" srcId="{644E4444-6013-414B-8DAD-51E110381124}" destId="{B44E10FF-4883-4BEF-96FF-97E1AF8165BB}" srcOrd="1" destOrd="0" presId="urn:microsoft.com/office/officeart/2005/8/layout/hProcess4"/>
    <dgm:cxn modelId="{17B8AEA8-D408-42AB-9958-CEB6CF24D0BA}" type="presParOf" srcId="{1771A4E5-E8CD-484D-8996-4D495640D318}" destId="{EBD24C31-D923-48CC-BFA9-C40768C489E7}" srcOrd="0" destOrd="0" presId="urn:microsoft.com/office/officeart/2005/8/layout/hProcess4"/>
    <dgm:cxn modelId="{8EC8387D-8B8C-408F-8860-AB9922177546}" type="presParOf" srcId="{1771A4E5-E8CD-484D-8996-4D495640D318}" destId="{DFCAEB18-207A-429B-A767-F31B6B9123D0}" srcOrd="1" destOrd="0" presId="urn:microsoft.com/office/officeart/2005/8/layout/hProcess4"/>
    <dgm:cxn modelId="{E283A5A6-6B37-45E5-96FD-5864286809A6}" type="presParOf" srcId="{1771A4E5-E8CD-484D-8996-4D495640D318}" destId="{84A8CC49-3B03-46ED-AD9C-EDA51611156B}" srcOrd="2" destOrd="0" presId="urn:microsoft.com/office/officeart/2005/8/layout/hProcess4"/>
    <dgm:cxn modelId="{BBF21E40-6BD7-4C43-91D8-D4D0A2C65E2C}" type="presParOf" srcId="{84A8CC49-3B03-46ED-AD9C-EDA51611156B}" destId="{969A5351-C737-4302-ADA5-ED678956816F}" srcOrd="0" destOrd="0" presId="urn:microsoft.com/office/officeart/2005/8/layout/hProcess4"/>
    <dgm:cxn modelId="{3A156B5D-D1C9-46BF-B644-A3F9CC20B582}" type="presParOf" srcId="{969A5351-C737-4302-ADA5-ED678956816F}" destId="{950BEFFA-4A1D-44C2-AE23-45D38265EFBB}" srcOrd="0" destOrd="0" presId="urn:microsoft.com/office/officeart/2005/8/layout/hProcess4"/>
    <dgm:cxn modelId="{C4C0747D-9FF0-483B-B012-E02ADC4CC336}" type="presParOf" srcId="{969A5351-C737-4302-ADA5-ED678956816F}" destId="{DAB6CDFB-7F37-44CB-81DA-3999C48B5A74}" srcOrd="1" destOrd="0" presId="urn:microsoft.com/office/officeart/2005/8/layout/hProcess4"/>
    <dgm:cxn modelId="{0829A61D-77F8-49C6-AD40-BA95BA943644}" type="presParOf" srcId="{969A5351-C737-4302-ADA5-ED678956816F}" destId="{D024AA8F-9338-417E-AE29-0AF93DF8C844}" srcOrd="2" destOrd="0" presId="urn:microsoft.com/office/officeart/2005/8/layout/hProcess4"/>
    <dgm:cxn modelId="{24A3F2F6-6B96-4C69-91D0-A5071F40A72B}" type="presParOf" srcId="{969A5351-C737-4302-ADA5-ED678956816F}" destId="{E2F43E13-AF9F-4D4B-A5D6-E9F65364EC6A}" srcOrd="3" destOrd="0" presId="urn:microsoft.com/office/officeart/2005/8/layout/hProcess4"/>
    <dgm:cxn modelId="{46B40326-81DC-43AB-98C9-147887588297}" type="presParOf" srcId="{969A5351-C737-4302-ADA5-ED678956816F}" destId="{8FF43323-9FC2-4A77-A11D-0CA12A7BFAF4}" srcOrd="4" destOrd="0" presId="urn:microsoft.com/office/officeart/2005/8/layout/hProcess4"/>
    <dgm:cxn modelId="{4D8248C9-9697-480A-AFCC-C98C927720BC}" type="presParOf" srcId="{84A8CC49-3B03-46ED-AD9C-EDA51611156B}" destId="{DEF7B10B-0ECB-4F99-976F-7702049F9212}" srcOrd="1" destOrd="0" presId="urn:microsoft.com/office/officeart/2005/8/layout/hProcess4"/>
    <dgm:cxn modelId="{3D2889F4-43EA-44AE-A4A9-23DE5AA8B009}" type="presParOf" srcId="{84A8CC49-3B03-46ED-AD9C-EDA51611156B}" destId="{14F38E5A-FB51-4AB1-B8B1-13081E5CC5A3}" srcOrd="2" destOrd="0" presId="urn:microsoft.com/office/officeart/2005/8/layout/hProcess4"/>
    <dgm:cxn modelId="{DE602881-434F-4AFF-BB99-5879FB2273DC}" type="presParOf" srcId="{14F38E5A-FB51-4AB1-B8B1-13081E5CC5A3}" destId="{E82F09E8-B497-4157-8672-04236413EA99}" srcOrd="0" destOrd="0" presId="urn:microsoft.com/office/officeart/2005/8/layout/hProcess4"/>
    <dgm:cxn modelId="{A59808F9-4C7F-4902-AAD9-CCF65128F0ED}" type="presParOf" srcId="{14F38E5A-FB51-4AB1-B8B1-13081E5CC5A3}" destId="{BBAD1CA9-7971-4E5A-BECC-DEED961E78A3}" srcOrd="1" destOrd="0" presId="urn:microsoft.com/office/officeart/2005/8/layout/hProcess4"/>
    <dgm:cxn modelId="{8D26A66F-46AA-4B7F-92AA-02A3E3196D7B}" type="presParOf" srcId="{14F38E5A-FB51-4AB1-B8B1-13081E5CC5A3}" destId="{B44E10FF-4883-4BEF-96FF-97E1AF8165BB}" srcOrd="2" destOrd="0" presId="urn:microsoft.com/office/officeart/2005/8/layout/hProcess4"/>
    <dgm:cxn modelId="{5534EC23-77A5-4EAA-A83E-BAA48A338043}" type="presParOf" srcId="{14F38E5A-FB51-4AB1-B8B1-13081E5CC5A3}" destId="{366A8928-3833-40B5-9EE7-869ACC3A839F}" srcOrd="3" destOrd="0" presId="urn:microsoft.com/office/officeart/2005/8/layout/hProcess4"/>
    <dgm:cxn modelId="{7F94E6BB-D16B-4146-BB30-A5537526EA42}" type="presParOf" srcId="{14F38E5A-FB51-4AB1-B8B1-13081E5CC5A3}" destId="{B9DAB620-9129-4B24-A83A-B58C231A4FE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0EA62-0EF9-448B-A606-26D4350BF199}">
      <dsp:nvSpPr>
        <dsp:cNvPr id="0" name=""/>
        <dsp:cNvSpPr/>
      </dsp:nvSpPr>
      <dsp:spPr>
        <a:xfrm>
          <a:off x="212953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Multiple accounts for free insurance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Smurfing using Money mules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Money Laundering</a:t>
          </a:r>
          <a:endParaRPr lang="en-US" sz="2000" kern="1200" dirty="0"/>
        </a:p>
      </dsp:txBody>
      <dsp:txXfrm>
        <a:off x="258780" y="1082147"/>
        <a:ext cx="2322727" cy="1472986"/>
      </dsp:txXfrm>
    </dsp:sp>
    <dsp:sp modelId="{E19EB00E-6716-4D74-BE3E-5E01C5BCE386}">
      <dsp:nvSpPr>
        <dsp:cNvPr id="0" name=""/>
        <dsp:cNvSpPr/>
      </dsp:nvSpPr>
      <dsp:spPr>
        <a:xfrm>
          <a:off x="1598554" y="1613969"/>
          <a:ext cx="2509907" cy="2509907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AD386-4DF9-41C8-823D-C7A52832E614}">
      <dsp:nvSpPr>
        <dsp:cNvPr id="0" name=""/>
        <dsp:cNvSpPr/>
      </dsp:nvSpPr>
      <dsp:spPr>
        <a:xfrm>
          <a:off x="749482" y="260096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smtClean="0"/>
            <a:t>2014</a:t>
          </a:r>
          <a:endParaRPr lang="en-US" sz="5100" kern="1200"/>
        </a:p>
      </dsp:txBody>
      <dsp:txXfrm>
        <a:off x="774478" y="2625956"/>
        <a:ext cx="2096125" cy="803448"/>
      </dsp:txXfrm>
    </dsp:sp>
    <dsp:sp modelId="{D9B6E37B-EAA1-4255-9385-38DB4E0BFC8E}">
      <dsp:nvSpPr>
        <dsp:cNvPr id="0" name=""/>
        <dsp:cNvSpPr/>
      </dsp:nvSpPr>
      <dsp:spPr>
        <a:xfrm>
          <a:off x="3200400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Happened during demonetization.</a:t>
          </a:r>
          <a:endParaRPr lang="en-US" sz="2000" kern="1200" dirty="0"/>
        </a:p>
      </dsp:txBody>
      <dsp:txXfrm>
        <a:off x="3246227" y="1508867"/>
        <a:ext cx="2322727" cy="1472986"/>
      </dsp:txXfrm>
    </dsp:sp>
    <dsp:sp modelId="{EC8B51CD-B033-4730-9AEA-A1053EDC9A78}">
      <dsp:nvSpPr>
        <dsp:cNvPr id="0" name=""/>
        <dsp:cNvSpPr/>
      </dsp:nvSpPr>
      <dsp:spPr>
        <a:xfrm>
          <a:off x="3736929" y="60960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2016</a:t>
          </a:r>
          <a:endParaRPr lang="en-US" sz="5100" kern="1200" dirty="0"/>
        </a:p>
      </dsp:txBody>
      <dsp:txXfrm>
        <a:off x="3761925" y="634596"/>
        <a:ext cx="2096125" cy="8034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2E0D-B992-4AF4-A192-B63BE9DBFAEF}">
      <dsp:nvSpPr>
        <dsp:cNvPr id="0" name=""/>
        <dsp:cNvSpPr/>
      </dsp:nvSpPr>
      <dsp:spPr>
        <a:xfrm>
          <a:off x="0" y="0"/>
          <a:ext cx="3833769" cy="94226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SBN: total 15 lakh cr.</a:t>
          </a:r>
          <a:endParaRPr lang="en-US" sz="3600" kern="1200" dirty="0"/>
        </a:p>
      </dsp:txBody>
      <dsp:txXfrm>
        <a:off x="0" y="0"/>
        <a:ext cx="3833769" cy="942264"/>
      </dsp:txXfrm>
    </dsp:sp>
    <dsp:sp modelId="{87A91A1F-E179-4FF8-A823-0144673E69A5}">
      <dsp:nvSpPr>
        <dsp:cNvPr id="0" name=""/>
        <dsp:cNvSpPr/>
      </dsp:nvSpPr>
      <dsp:spPr>
        <a:xfrm>
          <a:off x="0" y="942264"/>
          <a:ext cx="1916884" cy="1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i-IN" sz="3300" kern="1200" dirty="0" smtClean="0"/>
            <a:t>97% returned</a:t>
          </a:r>
          <a:endParaRPr lang="en-US" sz="3300" kern="1200" dirty="0"/>
        </a:p>
      </dsp:txBody>
      <dsp:txXfrm>
        <a:off x="0" y="942264"/>
        <a:ext cx="1916884" cy="1978755"/>
      </dsp:txXfrm>
    </dsp:sp>
    <dsp:sp modelId="{40D8C241-891B-4483-9E19-068DAED0BAB8}">
      <dsp:nvSpPr>
        <dsp:cNvPr id="0" name=""/>
        <dsp:cNvSpPr/>
      </dsp:nvSpPr>
      <dsp:spPr>
        <a:xfrm>
          <a:off x="1916884" y="942264"/>
          <a:ext cx="1916884" cy="197875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Rs.54,000 cr black money destroyed</a:t>
          </a:r>
          <a:endParaRPr lang="en-US" sz="3300" kern="1200" dirty="0"/>
        </a:p>
      </dsp:txBody>
      <dsp:txXfrm>
        <a:off x="1916884" y="942264"/>
        <a:ext cx="1916884" cy="1978755"/>
      </dsp:txXfrm>
    </dsp:sp>
    <dsp:sp modelId="{DE8C27AC-3804-4711-85D8-C087518D9956}">
      <dsp:nvSpPr>
        <dsp:cNvPr id="0" name=""/>
        <dsp:cNvSpPr/>
      </dsp:nvSpPr>
      <dsp:spPr>
        <a:xfrm>
          <a:off x="0" y="2921020"/>
          <a:ext cx="3833769" cy="21986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7D2A0-478C-4044-8144-918E65FABC9C}">
      <dsp:nvSpPr>
        <dsp:cNvPr id="0" name=""/>
        <dsp:cNvSpPr/>
      </dsp:nvSpPr>
      <dsp:spPr>
        <a:xfrm>
          <a:off x="0" y="619733"/>
          <a:ext cx="2283767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ISS</a:t>
          </a:r>
          <a:endParaRPr lang="en-US" sz="2400" kern="1200" dirty="0"/>
        </a:p>
      </dsp:txBody>
      <dsp:txXfrm>
        <a:off x="0" y="619733"/>
        <a:ext cx="2283767" cy="475200"/>
      </dsp:txXfrm>
    </dsp:sp>
    <dsp:sp modelId="{00890258-CD26-4DA0-8EAE-1E1BB8D3AEDE}">
      <dsp:nvSpPr>
        <dsp:cNvPr id="0" name=""/>
        <dsp:cNvSpPr/>
      </dsp:nvSpPr>
      <dsp:spPr>
        <a:xfrm>
          <a:off x="2283767" y="114833"/>
          <a:ext cx="456753" cy="1485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621F4-C460-4FA4-B5CB-DA796A985D09}">
      <dsp:nvSpPr>
        <dsp:cNvPr id="0" name=""/>
        <dsp:cNvSpPr/>
      </dsp:nvSpPr>
      <dsp:spPr>
        <a:xfrm>
          <a:off x="2923222" y="114833"/>
          <a:ext cx="6211847" cy="1485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Farm loans: NABARD refinance, 3% subvention by Department  of financial services.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Affordable Home Loans (PM-</a:t>
          </a:r>
          <a:r>
            <a:rPr lang="en-US" sz="2400" kern="1200" dirty="0" err="1" smtClean="0"/>
            <a:t>Awas</a:t>
          </a:r>
          <a:r>
            <a:rPr lang="en-US" sz="2400" kern="1200" dirty="0" smtClean="0"/>
            <a:t> Yojana-Urban. more in infra lecture)</a:t>
          </a:r>
          <a:endParaRPr lang="en-US" sz="2400" kern="1200" dirty="0"/>
        </a:p>
      </dsp:txBody>
      <dsp:txXfrm>
        <a:off x="2923222" y="114833"/>
        <a:ext cx="6211847" cy="1485000"/>
      </dsp:txXfrm>
    </dsp:sp>
    <dsp:sp modelId="{1098A9CA-7379-4B04-B4D2-A6594BA81B4A}">
      <dsp:nvSpPr>
        <dsp:cNvPr id="0" name=""/>
        <dsp:cNvSpPr/>
      </dsp:nvSpPr>
      <dsp:spPr>
        <a:xfrm>
          <a:off x="0" y="1879283"/>
          <a:ext cx="2283767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PSL- RBI  </a:t>
          </a:r>
          <a:r>
            <a:rPr lang="en-US" sz="2400" kern="1200" dirty="0" smtClean="0">
              <a:hlinkClick xmlns:r="http://schemas.openxmlformats.org/officeDocument/2006/relationships" r:id="rId1"/>
            </a:rPr>
            <a:t>&lt;LINK&gt;</a:t>
          </a:r>
          <a:endParaRPr lang="en-US" sz="2400" kern="1200" dirty="0"/>
        </a:p>
      </dsp:txBody>
      <dsp:txXfrm>
        <a:off x="0" y="1879283"/>
        <a:ext cx="2283767" cy="475200"/>
      </dsp:txXfrm>
    </dsp:sp>
    <dsp:sp modelId="{D50875B9-AAFE-4CED-9607-080A432C8790}">
      <dsp:nvSpPr>
        <dsp:cNvPr id="0" name=""/>
        <dsp:cNvSpPr/>
      </dsp:nvSpPr>
      <dsp:spPr>
        <a:xfrm>
          <a:off x="2283767" y="1686233"/>
          <a:ext cx="456753" cy="861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1012D-16CC-47F7-AE23-263E07576B2B}">
      <dsp:nvSpPr>
        <dsp:cNvPr id="0" name=""/>
        <dsp:cNvSpPr/>
      </dsp:nvSpPr>
      <dsp:spPr>
        <a:xfrm>
          <a:off x="2923222" y="1686233"/>
          <a:ext cx="6211847" cy="8613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40% SCB | 75% on RRB &amp; SFB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BMB: loans without collateral to women &lt;</a:t>
          </a:r>
          <a:r>
            <a:rPr lang="en-US" sz="2400" kern="1200" dirty="0" smtClean="0">
              <a:hlinkClick xmlns:r="http://schemas.openxmlformats.org/officeDocument/2006/relationships" r:id="rId2"/>
            </a:rPr>
            <a:t>MERGED</a:t>
          </a:r>
          <a:r>
            <a:rPr lang="en-US" sz="2400" kern="1200" dirty="0" smtClean="0"/>
            <a:t>&gt;</a:t>
          </a:r>
          <a:endParaRPr lang="en-US" sz="2400" kern="1200" dirty="0"/>
        </a:p>
      </dsp:txBody>
      <dsp:txXfrm>
        <a:off x="2923222" y="1686233"/>
        <a:ext cx="6211847" cy="861300"/>
      </dsp:txXfrm>
    </dsp:sp>
    <dsp:sp modelId="{6CBCAA39-4352-4D5D-8D9B-99EBD8314E57}">
      <dsp:nvSpPr>
        <dsp:cNvPr id="0" name=""/>
        <dsp:cNvSpPr/>
      </dsp:nvSpPr>
      <dsp:spPr>
        <a:xfrm>
          <a:off x="0" y="2633933"/>
          <a:ext cx="2283767" cy="106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MUDRA Yojana (Dept of </a:t>
          </a:r>
          <a:r>
            <a:rPr lang="en-US" sz="2400" kern="1200" dirty="0" err="1" smtClean="0"/>
            <a:t>Fin.Services</a:t>
          </a:r>
          <a:r>
            <a:rPr lang="en-US" sz="2400" kern="1200" dirty="0" smtClean="0"/>
            <a:t>)</a:t>
          </a:r>
          <a:endParaRPr lang="en-US" sz="2400" kern="1200" dirty="0"/>
        </a:p>
      </dsp:txBody>
      <dsp:txXfrm>
        <a:off x="0" y="2633933"/>
        <a:ext cx="2283767" cy="1069200"/>
      </dsp:txXfrm>
    </dsp:sp>
    <dsp:sp modelId="{0EE4D3E6-EA40-48D3-B4A7-877FACE9137F}">
      <dsp:nvSpPr>
        <dsp:cNvPr id="0" name=""/>
        <dsp:cNvSpPr/>
      </dsp:nvSpPr>
      <dsp:spPr>
        <a:xfrm>
          <a:off x="2283767" y="2633933"/>
          <a:ext cx="456753" cy="1069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96E96-3D23-4C40-8BF6-00A1FB38F9B0}">
      <dsp:nvSpPr>
        <dsp:cNvPr id="0" name=""/>
        <dsp:cNvSpPr/>
      </dsp:nvSpPr>
      <dsp:spPr>
        <a:xfrm>
          <a:off x="2923222" y="2633933"/>
          <a:ext cx="6211847" cy="1069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Shishu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Tarun,Kishor</a:t>
          </a:r>
          <a:r>
            <a:rPr lang="en-US" sz="2400" kern="1200" dirty="0" smtClean="0"/>
            <a:t>  </a:t>
          </a:r>
          <a:r>
            <a:rPr lang="en-US" sz="2400" kern="1200" dirty="0" err="1" smtClean="0"/>
            <a:t>upto</a:t>
          </a:r>
          <a:r>
            <a:rPr lang="en-US" sz="2400" kern="1200" dirty="0" smtClean="0"/>
            <a:t> Rs.10 lakh &lt;</a:t>
          </a:r>
          <a:r>
            <a:rPr lang="en-US" sz="2400" kern="1200" dirty="0" smtClean="0">
              <a:hlinkClick xmlns:r="http://schemas.openxmlformats.org/officeDocument/2006/relationships" r:id="rId3"/>
            </a:rPr>
            <a:t>Link</a:t>
          </a:r>
          <a:r>
            <a:rPr lang="en-US" sz="2400" kern="1200" dirty="0" smtClean="0"/>
            <a:t>&gt;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Credit (+) approach = training also given.</a:t>
          </a:r>
          <a:endParaRPr lang="en-US" sz="2400" kern="1200" dirty="0"/>
        </a:p>
      </dsp:txBody>
      <dsp:txXfrm>
        <a:off x="2923222" y="2633933"/>
        <a:ext cx="6211847" cy="1069200"/>
      </dsp:txXfrm>
    </dsp:sp>
    <dsp:sp modelId="{59EC3F6C-584B-4AD2-93A8-A39AD94A5AB0}">
      <dsp:nvSpPr>
        <dsp:cNvPr id="0" name=""/>
        <dsp:cNvSpPr/>
      </dsp:nvSpPr>
      <dsp:spPr>
        <a:xfrm>
          <a:off x="0" y="3825034"/>
          <a:ext cx="2283767" cy="75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Stand up India (SIDBI)</a:t>
          </a:r>
          <a:endParaRPr lang="en-US" sz="2400" kern="1200" dirty="0"/>
        </a:p>
      </dsp:txBody>
      <dsp:txXfrm>
        <a:off x="0" y="3825034"/>
        <a:ext cx="2283767" cy="757350"/>
      </dsp:txXfrm>
    </dsp:sp>
    <dsp:sp modelId="{D70BA54C-C8E2-40E7-9425-A8C832FBB832}">
      <dsp:nvSpPr>
        <dsp:cNvPr id="0" name=""/>
        <dsp:cNvSpPr/>
      </dsp:nvSpPr>
      <dsp:spPr>
        <a:xfrm>
          <a:off x="2283767" y="3789533"/>
          <a:ext cx="456753" cy="82835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E8554-A653-408E-B5AE-80A2F22FF3FF}">
      <dsp:nvSpPr>
        <dsp:cNvPr id="0" name=""/>
        <dsp:cNvSpPr/>
      </dsp:nvSpPr>
      <dsp:spPr>
        <a:xfrm>
          <a:off x="2923222" y="3789533"/>
          <a:ext cx="6211847" cy="828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Each bank branch to give 10k to 1 cr. Loan to 1 SC/ST and 1 Women for green-field non-farm.</a:t>
          </a:r>
          <a:endParaRPr lang="en-US" sz="2400" kern="1200" dirty="0"/>
        </a:p>
      </dsp:txBody>
      <dsp:txXfrm>
        <a:off x="2923222" y="3789533"/>
        <a:ext cx="6211847" cy="828351"/>
      </dsp:txXfrm>
    </dsp:sp>
    <dsp:sp modelId="{45409E9C-D351-4A0C-8976-271B2FBF13DB}">
      <dsp:nvSpPr>
        <dsp:cNvPr id="0" name=""/>
        <dsp:cNvSpPr/>
      </dsp:nvSpPr>
      <dsp:spPr>
        <a:xfrm>
          <a:off x="0" y="4875060"/>
          <a:ext cx="228600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Padho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Pardesh</a:t>
          </a:r>
          <a:r>
            <a:rPr lang="en-US" sz="2400" kern="1200" dirty="0" smtClean="0"/>
            <a:t> </a:t>
          </a:r>
          <a:endParaRPr lang="en-US" sz="2400" kern="1200" dirty="0"/>
        </a:p>
      </dsp:txBody>
      <dsp:txXfrm>
        <a:off x="0" y="4875060"/>
        <a:ext cx="2286000" cy="475200"/>
      </dsp:txXfrm>
    </dsp:sp>
    <dsp:sp modelId="{F4BFB70F-D50A-4ADE-88D5-8279560085E7}">
      <dsp:nvSpPr>
        <dsp:cNvPr id="0" name=""/>
        <dsp:cNvSpPr/>
      </dsp:nvSpPr>
      <dsp:spPr>
        <a:xfrm>
          <a:off x="2285999" y="4704285"/>
          <a:ext cx="457200" cy="816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26436-65CC-49F1-A129-2A3F2134C200}">
      <dsp:nvSpPr>
        <dsp:cNvPr id="0" name=""/>
        <dsp:cNvSpPr/>
      </dsp:nvSpPr>
      <dsp:spPr>
        <a:xfrm>
          <a:off x="2926079" y="4704285"/>
          <a:ext cx="6217920" cy="81675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Edu Loan scheme for Minorities by Minority Affairs Ministry</a:t>
          </a:r>
          <a:endParaRPr lang="en-US" sz="2400" kern="1200" dirty="0"/>
        </a:p>
      </dsp:txBody>
      <dsp:txXfrm>
        <a:off x="2926079" y="4704285"/>
        <a:ext cx="6217920" cy="8167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5016F-B845-4D16-B536-2C9869699A86}">
      <dsp:nvSpPr>
        <dsp:cNvPr id="0" name=""/>
        <dsp:cNvSpPr/>
      </dsp:nvSpPr>
      <dsp:spPr>
        <a:xfrm>
          <a:off x="0" y="3688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4</a:t>
          </a:r>
          <a:endParaRPr lang="en-US" sz="3200" kern="1200" dirty="0"/>
        </a:p>
      </dsp:txBody>
      <dsp:txXfrm>
        <a:off x="0" y="368881"/>
        <a:ext cx="2199481" cy="633600"/>
      </dsp:txXfrm>
    </dsp:sp>
    <dsp:sp modelId="{DA4F8D97-1A1F-4AD1-BE25-CD8E3462972C}">
      <dsp:nvSpPr>
        <dsp:cNvPr id="0" name=""/>
        <dsp:cNvSpPr/>
      </dsp:nvSpPr>
      <dsp:spPr>
        <a:xfrm>
          <a:off x="2199481" y="141181"/>
          <a:ext cx="439896" cy="1089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88513-77D6-4A40-9D3E-3EFA5E2A7957}">
      <dsp:nvSpPr>
        <dsp:cNvPr id="0" name=""/>
        <dsp:cNvSpPr/>
      </dsp:nvSpPr>
      <dsp:spPr>
        <a:xfrm>
          <a:off x="2815335" y="141181"/>
          <a:ext cx="5982589" cy="10890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Post Office schemes: monthly, 5 year, savings, time deposit [1873]</a:t>
          </a:r>
          <a:endParaRPr lang="en-US" sz="3200" kern="1200" dirty="0"/>
        </a:p>
      </dsp:txBody>
      <dsp:txXfrm>
        <a:off x="2815335" y="141181"/>
        <a:ext cx="5982589" cy="1089000"/>
      </dsp:txXfrm>
    </dsp:sp>
    <dsp:sp modelId="{68F78345-BCAC-46EB-A307-C449DE23F85D}">
      <dsp:nvSpPr>
        <dsp:cNvPr id="0" name=""/>
        <dsp:cNvSpPr/>
      </dsp:nvSpPr>
      <dsp:spPr>
        <a:xfrm>
          <a:off x="0" y="13651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1</a:t>
          </a:r>
          <a:endParaRPr lang="en-US" sz="3200" kern="1200"/>
        </a:p>
      </dsp:txBody>
      <dsp:txXfrm>
        <a:off x="0" y="1365181"/>
        <a:ext cx="2199481" cy="633600"/>
      </dsp:txXfrm>
    </dsp:sp>
    <dsp:sp modelId="{94C0CB83-F33F-4EB0-90C0-E2E259C32D61}">
      <dsp:nvSpPr>
        <dsp:cNvPr id="0" name=""/>
        <dsp:cNvSpPr/>
      </dsp:nvSpPr>
      <dsp:spPr>
        <a:xfrm>
          <a:off x="2199481" y="1345381"/>
          <a:ext cx="439896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1E287-51F0-4719-AD0C-75510B4E79F4}">
      <dsp:nvSpPr>
        <dsp:cNvPr id="0" name=""/>
        <dsp:cNvSpPr/>
      </dsp:nvSpPr>
      <dsp:spPr>
        <a:xfrm>
          <a:off x="2815335" y="1345381"/>
          <a:ext cx="5982589" cy="673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National Savings Scheme (NSC) ‘ 59</a:t>
          </a:r>
          <a:endParaRPr lang="en-US" sz="3200" kern="1200" dirty="0"/>
        </a:p>
      </dsp:txBody>
      <dsp:txXfrm>
        <a:off x="2815335" y="1345381"/>
        <a:ext cx="5982589" cy="673200"/>
      </dsp:txXfrm>
    </dsp:sp>
    <dsp:sp modelId="{AFF67744-AD4A-42DE-8285-6B73630549D5}">
      <dsp:nvSpPr>
        <dsp:cNvPr id="0" name=""/>
        <dsp:cNvSpPr/>
      </dsp:nvSpPr>
      <dsp:spPr>
        <a:xfrm>
          <a:off x="0" y="21535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</a:t>
          </a:r>
          <a:endParaRPr lang="en-US" sz="3200" kern="1200" dirty="0"/>
        </a:p>
      </dsp:txBody>
      <dsp:txXfrm>
        <a:off x="0" y="2153581"/>
        <a:ext cx="2199481" cy="633600"/>
      </dsp:txXfrm>
    </dsp:sp>
    <dsp:sp modelId="{5C9E464D-4913-44BA-9117-7E24473E631D}">
      <dsp:nvSpPr>
        <dsp:cNvPr id="0" name=""/>
        <dsp:cNvSpPr/>
      </dsp:nvSpPr>
      <dsp:spPr>
        <a:xfrm>
          <a:off x="2199481" y="2133781"/>
          <a:ext cx="439896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973B3-0B8E-4B1A-A498-4FC0A1834C41}">
      <dsp:nvSpPr>
        <dsp:cNvPr id="0" name=""/>
        <dsp:cNvSpPr/>
      </dsp:nvSpPr>
      <dsp:spPr>
        <a:xfrm>
          <a:off x="2815335" y="2133781"/>
          <a:ext cx="5982589" cy="673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Public Provident Fund (PPF) ;68</a:t>
          </a:r>
          <a:endParaRPr lang="en-US" sz="3200" kern="1200" dirty="0"/>
        </a:p>
      </dsp:txBody>
      <dsp:txXfrm>
        <a:off x="2815335" y="2133781"/>
        <a:ext cx="5982589" cy="673200"/>
      </dsp:txXfrm>
    </dsp:sp>
    <dsp:sp modelId="{FC0EA9BB-EC44-4E1D-884F-096DE6A1BF89}">
      <dsp:nvSpPr>
        <dsp:cNvPr id="0" name=""/>
        <dsp:cNvSpPr/>
      </dsp:nvSpPr>
      <dsp:spPr>
        <a:xfrm>
          <a:off x="0" y="29419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1</a:t>
          </a:r>
          <a:endParaRPr lang="en-US" sz="3200" kern="1200" dirty="0"/>
        </a:p>
      </dsp:txBody>
      <dsp:txXfrm>
        <a:off x="0" y="2941981"/>
        <a:ext cx="2199481" cy="633600"/>
      </dsp:txXfrm>
    </dsp:sp>
    <dsp:sp modelId="{369346A5-276B-4B1C-9E3F-F4628AC97548}">
      <dsp:nvSpPr>
        <dsp:cNvPr id="0" name=""/>
        <dsp:cNvSpPr/>
      </dsp:nvSpPr>
      <dsp:spPr>
        <a:xfrm>
          <a:off x="2199481" y="2922181"/>
          <a:ext cx="439896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72260-1188-4095-9B0C-EAD97CAE759B}">
      <dsp:nvSpPr>
        <dsp:cNvPr id="0" name=""/>
        <dsp:cNvSpPr/>
      </dsp:nvSpPr>
      <dsp:spPr>
        <a:xfrm>
          <a:off x="2815335" y="2922181"/>
          <a:ext cx="5982589" cy="673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Senior Citizen Savings 2004</a:t>
          </a:r>
          <a:endParaRPr lang="en-US" sz="3200" kern="1200" dirty="0"/>
        </a:p>
      </dsp:txBody>
      <dsp:txXfrm>
        <a:off x="2815335" y="2922181"/>
        <a:ext cx="5982589" cy="673200"/>
      </dsp:txXfrm>
    </dsp:sp>
    <dsp:sp modelId="{EB8648CB-5D17-493A-B1F3-62F4B88CB91D}">
      <dsp:nvSpPr>
        <dsp:cNvPr id="0" name=""/>
        <dsp:cNvSpPr/>
      </dsp:nvSpPr>
      <dsp:spPr>
        <a:xfrm>
          <a:off x="0" y="37303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</a:t>
          </a:r>
          <a:endParaRPr lang="en-US" sz="3200" kern="1200" dirty="0"/>
        </a:p>
      </dsp:txBody>
      <dsp:txXfrm>
        <a:off x="0" y="3730381"/>
        <a:ext cx="2199481" cy="633600"/>
      </dsp:txXfrm>
    </dsp:sp>
    <dsp:sp modelId="{30B8CFAE-6CF9-4916-A344-C2AA207B47BE}">
      <dsp:nvSpPr>
        <dsp:cNvPr id="0" name=""/>
        <dsp:cNvSpPr/>
      </dsp:nvSpPr>
      <dsp:spPr>
        <a:xfrm>
          <a:off x="2199481" y="3710581"/>
          <a:ext cx="439896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28919-9604-4B49-AD2C-8997163F7B63}">
      <dsp:nvSpPr>
        <dsp:cNvPr id="0" name=""/>
        <dsp:cNvSpPr/>
      </dsp:nvSpPr>
      <dsp:spPr>
        <a:xfrm>
          <a:off x="2815335" y="3710581"/>
          <a:ext cx="5982589" cy="673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Kisan</a:t>
          </a:r>
          <a:r>
            <a:rPr lang="en-US" sz="3200" kern="1200" dirty="0" smtClean="0"/>
            <a:t> Vikas </a:t>
          </a:r>
          <a:r>
            <a:rPr lang="en-US" sz="3200" kern="1200" dirty="0" err="1" smtClean="0"/>
            <a:t>Patra</a:t>
          </a:r>
          <a:r>
            <a:rPr lang="en-US" sz="3200" kern="1200" dirty="0" smtClean="0"/>
            <a:t> 1988-11, 2014</a:t>
          </a:r>
          <a:endParaRPr lang="en-US" sz="3200" kern="1200" dirty="0"/>
        </a:p>
      </dsp:txBody>
      <dsp:txXfrm>
        <a:off x="2815335" y="3710581"/>
        <a:ext cx="5982589" cy="673200"/>
      </dsp:txXfrm>
    </dsp:sp>
    <dsp:sp modelId="{1AA9443D-F0C7-4BEA-92A4-FF1AF5E7339C}">
      <dsp:nvSpPr>
        <dsp:cNvPr id="0" name=""/>
        <dsp:cNvSpPr/>
      </dsp:nvSpPr>
      <dsp:spPr>
        <a:xfrm>
          <a:off x="0" y="4518781"/>
          <a:ext cx="2199481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&amp;</a:t>
          </a:r>
          <a:endParaRPr lang="en-US" sz="3200" kern="1200" dirty="0"/>
        </a:p>
      </dsp:txBody>
      <dsp:txXfrm>
        <a:off x="0" y="4518781"/>
        <a:ext cx="2199481" cy="633600"/>
      </dsp:txXfrm>
    </dsp:sp>
    <dsp:sp modelId="{105DAB0B-1E70-4D41-8415-414E35C86A49}">
      <dsp:nvSpPr>
        <dsp:cNvPr id="0" name=""/>
        <dsp:cNvSpPr/>
      </dsp:nvSpPr>
      <dsp:spPr>
        <a:xfrm>
          <a:off x="2199481" y="4498981"/>
          <a:ext cx="439896" cy="673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BA34A-9359-43B9-B338-BF09AE9C145B}">
      <dsp:nvSpPr>
        <dsp:cNvPr id="0" name=""/>
        <dsp:cNvSpPr/>
      </dsp:nvSpPr>
      <dsp:spPr>
        <a:xfrm>
          <a:off x="2815335" y="4498981"/>
          <a:ext cx="5982589" cy="6732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Sukanya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Samriddhi</a:t>
          </a:r>
          <a:r>
            <a:rPr lang="en-US" sz="3200" kern="1200" dirty="0" smtClean="0"/>
            <a:t> Yojana (BBBP)</a:t>
          </a:r>
          <a:endParaRPr lang="en-US" sz="3200" kern="1200" dirty="0"/>
        </a:p>
      </dsp:txBody>
      <dsp:txXfrm>
        <a:off x="2815335" y="4498981"/>
        <a:ext cx="5982589" cy="6732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21416-11EF-465F-9558-6B8DFE732AAA}">
      <dsp:nvSpPr>
        <dsp:cNvPr id="0" name=""/>
        <dsp:cNvSpPr/>
      </dsp:nvSpPr>
      <dsp:spPr>
        <a:xfrm>
          <a:off x="2121" y="0"/>
          <a:ext cx="2081345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Year</a:t>
          </a:r>
        </a:p>
      </dsp:txBody>
      <dsp:txXfrm>
        <a:off x="2121" y="0"/>
        <a:ext cx="2081345" cy="1594008"/>
      </dsp:txXfrm>
    </dsp:sp>
    <dsp:sp modelId="{27BF976D-BEB3-4943-98AA-D510D685A8DE}">
      <dsp:nvSpPr>
        <dsp:cNvPr id="0" name=""/>
        <dsp:cNvSpPr/>
      </dsp:nvSpPr>
      <dsp:spPr>
        <a:xfrm>
          <a:off x="210255" y="1594462"/>
          <a:ext cx="1665076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2012</a:t>
          </a:r>
        </a:p>
      </dsp:txBody>
      <dsp:txXfrm>
        <a:off x="240829" y="1625036"/>
        <a:ext cx="1603928" cy="982715"/>
      </dsp:txXfrm>
    </dsp:sp>
    <dsp:sp modelId="{AEA3F19C-CE06-4F53-BE95-88D409F2531F}">
      <dsp:nvSpPr>
        <dsp:cNvPr id="0" name=""/>
        <dsp:cNvSpPr/>
      </dsp:nvSpPr>
      <dsp:spPr>
        <a:xfrm>
          <a:off x="210255" y="2798920"/>
          <a:ext cx="1665076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2015</a:t>
          </a:r>
        </a:p>
      </dsp:txBody>
      <dsp:txXfrm>
        <a:off x="240829" y="2829494"/>
        <a:ext cx="1603928" cy="982715"/>
      </dsp:txXfrm>
    </dsp:sp>
    <dsp:sp modelId="{ED58C4A5-44AA-4FA3-8CD8-E4F5597B84AF}">
      <dsp:nvSpPr>
        <dsp:cNvPr id="0" name=""/>
        <dsp:cNvSpPr/>
      </dsp:nvSpPr>
      <dsp:spPr>
        <a:xfrm>
          <a:off x="210255" y="4003377"/>
          <a:ext cx="1665076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2015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240829" y="4033951"/>
        <a:ext cx="1603928" cy="982715"/>
      </dsp:txXfrm>
    </dsp:sp>
    <dsp:sp modelId="{652C91FB-2520-41DE-BC31-F0B4E44DA184}">
      <dsp:nvSpPr>
        <dsp:cNvPr id="0" name=""/>
        <dsp:cNvSpPr/>
      </dsp:nvSpPr>
      <dsp:spPr>
        <a:xfrm>
          <a:off x="2239567" y="0"/>
          <a:ext cx="2081345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Nominal </a:t>
          </a:r>
          <a:endParaRPr lang="en-US" sz="2400" kern="1200" dirty="0" smtClean="0">
            <a:latin typeface="Franklin Gothic Medium Cond" panose="020B06060304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Interest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2239567" y="0"/>
        <a:ext cx="2081345" cy="1594008"/>
      </dsp:txXfrm>
    </dsp:sp>
    <dsp:sp modelId="{F710272A-EC41-420D-A255-B364FF0F5932}">
      <dsp:nvSpPr>
        <dsp:cNvPr id="0" name=""/>
        <dsp:cNvSpPr/>
      </dsp:nvSpPr>
      <dsp:spPr>
        <a:xfrm>
          <a:off x="2447701" y="1594462"/>
          <a:ext cx="1665076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9.25%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SBI 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2478275" y="1625036"/>
        <a:ext cx="1603928" cy="982715"/>
      </dsp:txXfrm>
    </dsp:sp>
    <dsp:sp modelId="{444D9615-5452-450D-8CC0-ECB95E195E33}">
      <dsp:nvSpPr>
        <dsp:cNvPr id="0" name=""/>
        <dsp:cNvSpPr/>
      </dsp:nvSpPr>
      <dsp:spPr>
        <a:xfrm>
          <a:off x="2447701" y="2798920"/>
          <a:ext cx="1665076" cy="1043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7.00%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SBI 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2478275" y="2829494"/>
        <a:ext cx="1603928" cy="982715"/>
      </dsp:txXfrm>
    </dsp:sp>
    <dsp:sp modelId="{792AD452-1609-4A9B-98F2-012EEE588388}">
      <dsp:nvSpPr>
        <dsp:cNvPr id="0" name=""/>
        <dsp:cNvSpPr/>
      </dsp:nvSpPr>
      <dsp:spPr>
        <a:xfrm>
          <a:off x="2447701" y="4003377"/>
          <a:ext cx="1665076" cy="10438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8.7%</a:t>
          </a:r>
          <a:b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</a:b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KVP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2478275" y="4033951"/>
        <a:ext cx="1603928" cy="982715"/>
      </dsp:txXfrm>
    </dsp:sp>
    <dsp:sp modelId="{F48F9382-512F-4E93-B3E2-5BAA87E307FD}">
      <dsp:nvSpPr>
        <dsp:cNvPr id="0" name=""/>
        <dsp:cNvSpPr/>
      </dsp:nvSpPr>
      <dsp:spPr>
        <a:xfrm>
          <a:off x="4477012" y="0"/>
          <a:ext cx="2081345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Minus </a:t>
          </a:r>
          <a:endParaRPr lang="en-US" sz="2400" kern="1200" dirty="0" smtClean="0">
            <a:latin typeface="Franklin Gothic Medium Cond" panose="020B06060304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Inflation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4477012" y="0"/>
        <a:ext cx="2081345" cy="1594008"/>
      </dsp:txXfrm>
    </dsp:sp>
    <dsp:sp modelId="{A358CFA5-930F-4104-B455-D5CA10FD8507}">
      <dsp:nvSpPr>
        <dsp:cNvPr id="0" name=""/>
        <dsp:cNvSpPr/>
      </dsp:nvSpPr>
      <dsp:spPr>
        <a:xfrm>
          <a:off x="4685147" y="1594462"/>
          <a:ext cx="1665076" cy="104386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-11%</a:t>
          </a:r>
        </a:p>
      </dsp:txBody>
      <dsp:txXfrm>
        <a:off x="4715721" y="1625036"/>
        <a:ext cx="1603928" cy="982715"/>
      </dsp:txXfrm>
    </dsp:sp>
    <dsp:sp modelId="{D2A4A6C3-94BF-41F6-829B-F04436C58D25}">
      <dsp:nvSpPr>
        <dsp:cNvPr id="0" name=""/>
        <dsp:cNvSpPr/>
      </dsp:nvSpPr>
      <dsp:spPr>
        <a:xfrm>
          <a:off x="4685147" y="2798920"/>
          <a:ext cx="1665076" cy="1043863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-5.4</a:t>
          </a:r>
          <a:r>
            <a:rPr lang="en-US" sz="3600" kern="1200" dirty="0" smtClean="0">
              <a:latin typeface="Franklin Gothic Medium Cond" panose="020B0606030402020204" pitchFamily="34" charset="0"/>
            </a:rPr>
            <a:t>%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4715721" y="2829494"/>
        <a:ext cx="1603928" cy="982715"/>
      </dsp:txXfrm>
    </dsp:sp>
    <dsp:sp modelId="{E53A986A-5064-409C-AFD1-73C8B72779BA}">
      <dsp:nvSpPr>
        <dsp:cNvPr id="0" name=""/>
        <dsp:cNvSpPr/>
      </dsp:nvSpPr>
      <dsp:spPr>
        <a:xfrm>
          <a:off x="4685147" y="4003377"/>
          <a:ext cx="1665076" cy="10438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-5.4%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4715721" y="4033951"/>
        <a:ext cx="1603928" cy="982715"/>
      </dsp:txXfrm>
    </dsp:sp>
    <dsp:sp modelId="{562FD4D0-AB41-43AE-AA61-98F47EDFC1BC}">
      <dsp:nvSpPr>
        <dsp:cNvPr id="0" name=""/>
        <dsp:cNvSpPr/>
      </dsp:nvSpPr>
      <dsp:spPr>
        <a:xfrm>
          <a:off x="6714458" y="0"/>
          <a:ext cx="2081345" cy="53133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Real Interest Rate</a:t>
          </a:r>
        </a:p>
      </dsp:txBody>
      <dsp:txXfrm>
        <a:off x="6714458" y="0"/>
        <a:ext cx="2081345" cy="1594008"/>
      </dsp:txXfrm>
    </dsp:sp>
    <dsp:sp modelId="{060C3EA9-74B6-4BDC-8F7D-9EBED88BD69F}">
      <dsp:nvSpPr>
        <dsp:cNvPr id="0" name=""/>
        <dsp:cNvSpPr/>
      </dsp:nvSpPr>
      <dsp:spPr>
        <a:xfrm>
          <a:off x="6922593" y="1594462"/>
          <a:ext cx="1665076" cy="10438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-1.75</a:t>
          </a:r>
        </a:p>
      </dsp:txBody>
      <dsp:txXfrm>
        <a:off x="6953167" y="1625036"/>
        <a:ext cx="1603928" cy="982715"/>
      </dsp:txXfrm>
    </dsp:sp>
    <dsp:sp modelId="{DA22DC10-A60F-41A6-B7DF-07AF8F79A7D4}">
      <dsp:nvSpPr>
        <dsp:cNvPr id="0" name=""/>
        <dsp:cNvSpPr/>
      </dsp:nvSpPr>
      <dsp:spPr>
        <a:xfrm>
          <a:off x="6922593" y="2798920"/>
          <a:ext cx="1665076" cy="104386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Franklin Gothic Medium Cond" panose="020B0606030402020204" pitchFamily="34" charset="0"/>
            </a:rPr>
            <a:t>+1.6</a:t>
          </a:r>
        </a:p>
      </dsp:txBody>
      <dsp:txXfrm>
        <a:off x="6953167" y="2829494"/>
        <a:ext cx="1603928" cy="982715"/>
      </dsp:txXfrm>
    </dsp:sp>
    <dsp:sp modelId="{3B12461D-5B3A-4591-881D-BBAF045EAE23}">
      <dsp:nvSpPr>
        <dsp:cNvPr id="0" name=""/>
        <dsp:cNvSpPr/>
      </dsp:nvSpPr>
      <dsp:spPr>
        <a:xfrm>
          <a:off x="6922593" y="4003377"/>
          <a:ext cx="1665076" cy="10438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+3.3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 panose="020B0606030402020204" pitchFamily="34" charset="0"/>
          </a:endParaRPr>
        </a:p>
      </dsp:txBody>
      <dsp:txXfrm>
        <a:off x="6953167" y="4033951"/>
        <a:ext cx="1603928" cy="9827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solidFill>
            <a:schemeClr val="accent4"/>
          </a:solidFill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</a:t>
          </a: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60487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604878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1FA6-9606-4CB5-98CA-796F596092B7}">
      <dsp:nvSpPr>
        <dsp:cNvPr id="0" name=""/>
        <dsp:cNvSpPr/>
      </dsp:nvSpPr>
      <dsp:spPr>
        <a:xfrm>
          <a:off x="1601497" y="521367"/>
          <a:ext cx="2493996" cy="23078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A94EA-4B26-4837-92F3-CACC8D6E6228}">
      <dsp:nvSpPr>
        <dsp:cNvPr id="0" name=""/>
        <dsp:cNvSpPr/>
      </dsp:nvSpPr>
      <dsp:spPr>
        <a:xfrm>
          <a:off x="454308" y="1491547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Banking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4308" y="1491547"/>
        <a:ext cx="1487118" cy="1487118"/>
      </dsp:txXfrm>
    </dsp:sp>
    <dsp:sp modelId="{71C68EDC-13E6-4F58-8704-874AC995DBE6}">
      <dsp:nvSpPr>
        <dsp:cNvPr id="0" name=""/>
        <dsp:cNvSpPr/>
      </dsp:nvSpPr>
      <dsp:spPr>
        <a:xfrm>
          <a:off x="5599675" y="728134"/>
          <a:ext cx="2743941" cy="14807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2283B-719A-4BE6-AFAF-455A432FA4B1}">
      <dsp:nvSpPr>
        <dsp:cNvPr id="0" name=""/>
        <dsp:cNvSpPr/>
      </dsp:nvSpPr>
      <dsp:spPr>
        <a:xfrm>
          <a:off x="4577458" y="1284781"/>
          <a:ext cx="1487118" cy="1487118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77458" y="1284781"/>
        <a:ext cx="1487118" cy="1487118"/>
      </dsp:txXfrm>
    </dsp:sp>
    <dsp:sp modelId="{CEB483A7-1233-406B-8179-CF4589B02F32}">
      <dsp:nvSpPr>
        <dsp:cNvPr id="0" name=""/>
        <dsp:cNvSpPr/>
      </dsp:nvSpPr>
      <dsp:spPr>
        <a:xfrm>
          <a:off x="1414037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420B5-6DB9-4ABB-A104-E4E750806AA8}">
      <dsp:nvSpPr>
        <dsp:cNvPr id="0" name=""/>
        <dsp:cNvSpPr/>
      </dsp:nvSpPr>
      <dsp:spPr>
        <a:xfrm>
          <a:off x="391821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Savings, 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Pension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821" y="4364530"/>
        <a:ext cx="1487118" cy="1487118"/>
      </dsp:txXfrm>
    </dsp:sp>
    <dsp:sp modelId="{D59B0451-CDBE-4B20-A395-DCEED9A668B2}">
      <dsp:nvSpPr>
        <dsp:cNvPr id="0" name=""/>
        <dsp:cNvSpPr/>
      </dsp:nvSpPr>
      <dsp:spPr>
        <a:xfrm>
          <a:off x="5662161" y="3394351"/>
          <a:ext cx="2743941" cy="23078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DE2A5-3D19-487F-BED3-F24FE60024D9}">
      <dsp:nvSpPr>
        <dsp:cNvPr id="0" name=""/>
        <dsp:cNvSpPr/>
      </dsp:nvSpPr>
      <dsp:spPr>
        <a:xfrm>
          <a:off x="4639945" y="4364530"/>
          <a:ext cx="1487118" cy="14871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Insurance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SB, JJ</a:t>
          </a:r>
          <a:endParaRPr lang="en-US" sz="20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39945" y="4364530"/>
        <a:ext cx="1487118" cy="1487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25088-47AA-4542-ADBF-7639FDD1BB17}">
      <dsp:nvSpPr>
        <dsp:cNvPr id="0" name=""/>
        <dsp:cNvSpPr/>
      </dsp:nvSpPr>
      <dsp:spPr>
        <a:xfrm>
          <a:off x="3116689" y="2335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Nationalization of Banks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(‘55, ‘69, ‘80)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22607"/>
        <a:ext cx="2955069" cy="651609"/>
      </dsp:txXfrm>
    </dsp:sp>
    <dsp:sp modelId="{030F213F-BDBC-453A-A5D1-39F36A5154D3}">
      <dsp:nvSpPr>
        <dsp:cNvPr id="0" name=""/>
        <dsp:cNvSpPr/>
      </dsp:nvSpPr>
      <dsp:spPr>
        <a:xfrm rot="5400000">
          <a:off x="4484717" y="711793"/>
          <a:ext cx="259557" cy="3114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521056" y="737749"/>
        <a:ext cx="186881" cy="181690"/>
      </dsp:txXfrm>
    </dsp:sp>
    <dsp:sp modelId="{E679D31B-2A01-4D85-B34F-80653A3779B7}">
      <dsp:nvSpPr>
        <dsp:cNvPr id="0" name=""/>
        <dsp:cNvSpPr/>
      </dsp:nvSpPr>
      <dsp:spPr>
        <a:xfrm>
          <a:off x="3116689" y="1040566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‘61: DICGC Act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1060838"/>
        <a:ext cx="2955069" cy="651609"/>
      </dsp:txXfrm>
    </dsp:sp>
    <dsp:sp modelId="{E05E8F26-31C2-4705-878D-B405749C02EB}">
      <dsp:nvSpPr>
        <dsp:cNvPr id="0" name=""/>
        <dsp:cNvSpPr/>
      </dsp:nvSpPr>
      <dsp:spPr>
        <a:xfrm rot="5400000">
          <a:off x="4484717" y="1750024"/>
          <a:ext cx="259557" cy="3114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521056" y="1775980"/>
        <a:ext cx="186881" cy="181690"/>
      </dsp:txXfrm>
    </dsp:sp>
    <dsp:sp modelId="{A60A6A33-F886-476F-87AD-F6F0BD823850}">
      <dsp:nvSpPr>
        <dsp:cNvPr id="0" name=""/>
        <dsp:cNvSpPr/>
      </dsp:nvSpPr>
      <dsp:spPr>
        <a:xfrm>
          <a:off x="3116689" y="2078797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’66: Cooperative Banks under RBI’s Ambit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2099069"/>
        <a:ext cx="2955069" cy="651609"/>
      </dsp:txXfrm>
    </dsp:sp>
    <dsp:sp modelId="{B59D4F2B-CD62-4DD2-9ADB-F87F0A627D66}">
      <dsp:nvSpPr>
        <dsp:cNvPr id="0" name=""/>
        <dsp:cNvSpPr/>
      </dsp:nvSpPr>
      <dsp:spPr>
        <a:xfrm rot="5400000">
          <a:off x="4484717" y="2788254"/>
          <a:ext cx="259557" cy="3114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521056" y="2814210"/>
        <a:ext cx="186881" cy="181690"/>
      </dsp:txXfrm>
    </dsp:sp>
    <dsp:sp modelId="{909DF8C1-E1AA-4836-8D07-D03F9B643C3B}">
      <dsp:nvSpPr>
        <dsp:cNvPr id="0" name=""/>
        <dsp:cNvSpPr/>
      </dsp:nvSpPr>
      <dsp:spPr>
        <a:xfrm>
          <a:off x="3116689" y="3117027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‘69: Lead Bank Scheme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3137299"/>
        <a:ext cx="2955069" cy="651609"/>
      </dsp:txXfrm>
    </dsp:sp>
    <dsp:sp modelId="{AF2D4DE8-E5B2-4479-A3FC-B8D9E359E531}">
      <dsp:nvSpPr>
        <dsp:cNvPr id="0" name=""/>
        <dsp:cNvSpPr/>
      </dsp:nvSpPr>
      <dsp:spPr>
        <a:xfrm rot="5400000">
          <a:off x="4484717" y="3826485"/>
          <a:ext cx="259557" cy="3114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521056" y="3852441"/>
        <a:ext cx="186881" cy="181690"/>
      </dsp:txXfrm>
    </dsp:sp>
    <dsp:sp modelId="{72DFB185-913A-4B0A-A3DD-219FC979A534}">
      <dsp:nvSpPr>
        <dsp:cNvPr id="0" name=""/>
        <dsp:cNvSpPr/>
      </dsp:nvSpPr>
      <dsp:spPr>
        <a:xfrm>
          <a:off x="3116689" y="4155258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 71: State level Bankers’ Committee 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4175530"/>
        <a:ext cx="2955069" cy="651609"/>
      </dsp:txXfrm>
    </dsp:sp>
    <dsp:sp modelId="{DFE3A5F6-59E5-49D1-8B05-4339CCCEFA3B}">
      <dsp:nvSpPr>
        <dsp:cNvPr id="0" name=""/>
        <dsp:cNvSpPr/>
      </dsp:nvSpPr>
      <dsp:spPr>
        <a:xfrm rot="5400000">
          <a:off x="4484717" y="4864716"/>
          <a:ext cx="259557" cy="3114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521056" y="4890672"/>
        <a:ext cx="186881" cy="181690"/>
      </dsp:txXfrm>
    </dsp:sp>
    <dsp:sp modelId="{0159FB97-FE58-4D6E-830C-8CC13E81E54E}">
      <dsp:nvSpPr>
        <dsp:cNvPr id="0" name=""/>
        <dsp:cNvSpPr/>
      </dsp:nvSpPr>
      <dsp:spPr>
        <a:xfrm>
          <a:off x="3116689" y="5193489"/>
          <a:ext cx="2995613" cy="69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‘76: Regional Rural Bank (RRB)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36961" y="5213761"/>
        <a:ext cx="2955069" cy="6516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6C429-836B-43F6-9F01-7C2BD866C031}">
      <dsp:nvSpPr>
        <dsp:cNvPr id="0" name=""/>
        <dsp:cNvSpPr/>
      </dsp:nvSpPr>
      <dsp:spPr>
        <a:xfrm>
          <a:off x="0" y="22319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2005: RBI permitted no-frills account with zero balance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23195"/>
        <a:ext cx="2808043" cy="1684825"/>
      </dsp:txXfrm>
    </dsp:sp>
    <dsp:sp modelId="{AADD21BA-7300-4680-82FB-ECD97E33A617}">
      <dsp:nvSpPr>
        <dsp:cNvPr id="0" name=""/>
        <dsp:cNvSpPr/>
      </dsp:nvSpPr>
      <dsp:spPr>
        <a:xfrm>
          <a:off x="3088847" y="22319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2006: RBI permits BCA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8847" y="223195"/>
        <a:ext cx="2808043" cy="1684825"/>
      </dsp:txXfrm>
    </dsp:sp>
    <dsp:sp modelId="{F2ACFA90-8EFD-41CD-8D3D-DD4B82A700CA}">
      <dsp:nvSpPr>
        <dsp:cNvPr id="0" name=""/>
        <dsp:cNvSpPr/>
      </dsp:nvSpPr>
      <dsp:spPr>
        <a:xfrm>
          <a:off x="6177694" y="22319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2011: </a:t>
          </a:r>
          <a:r>
            <a:rPr 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Swabhiman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to increase banking presence in rural area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77694" y="223195"/>
        <a:ext cx="2808043" cy="1684825"/>
      </dsp:txXfrm>
    </dsp:sp>
    <dsp:sp modelId="{895A5072-D50F-4FFB-BAF3-D047900FAD43}">
      <dsp:nvSpPr>
        <dsp:cNvPr id="0" name=""/>
        <dsp:cNvSpPr/>
      </dsp:nvSpPr>
      <dsp:spPr>
        <a:xfrm>
          <a:off x="0" y="218882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2013: </a:t>
          </a:r>
          <a:r>
            <a:rPr 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eKYC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permitted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188825"/>
        <a:ext cx="2808043" cy="1684825"/>
      </dsp:txXfrm>
    </dsp:sp>
    <dsp:sp modelId="{73854B34-0E43-4B16-AAFE-06F2DEAD1966}">
      <dsp:nvSpPr>
        <dsp:cNvPr id="0" name=""/>
        <dsp:cNvSpPr/>
      </dsp:nvSpPr>
      <dsp:spPr>
        <a:xfrm>
          <a:off x="3088847" y="218882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2014: JDY, new </a:t>
          </a:r>
          <a:r>
            <a:rPr lang="en-US" sz="28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Pvt.CB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BMB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8847" y="2188825"/>
        <a:ext cx="2808043" cy="1684825"/>
      </dsp:txXfrm>
    </dsp:sp>
    <dsp:sp modelId="{A36A2113-4669-498C-878A-35DAE9AB53FC}">
      <dsp:nvSpPr>
        <dsp:cNvPr id="0" name=""/>
        <dsp:cNvSpPr/>
      </dsp:nvSpPr>
      <dsp:spPr>
        <a:xfrm>
          <a:off x="6177694" y="218882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2015: SFB, PB &lt;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1"/>
            </a:rPr>
            <a:t>LINK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77694" y="2188825"/>
        <a:ext cx="2808043" cy="1684825"/>
      </dsp:txXfrm>
    </dsp:sp>
    <dsp:sp modelId="{F036E6C4-B3A4-48CC-9154-F9C4D5520309}">
      <dsp:nvSpPr>
        <dsp:cNvPr id="0" name=""/>
        <dsp:cNvSpPr/>
      </dsp:nvSpPr>
      <dsp:spPr>
        <a:xfrm>
          <a:off x="3088847" y="4154455"/>
          <a:ext cx="2808043" cy="1684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2016: IMPS, BHIM &amp; other &lt;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2"/>
            </a:rPr>
            <a:t>LINK</a:t>
          </a: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8847" y="4154455"/>
        <a:ext cx="2808043" cy="16848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9BB94-D62B-4980-864B-DE36EE58A5FC}">
      <dsp:nvSpPr>
        <dsp:cNvPr id="0" name=""/>
        <dsp:cNvSpPr/>
      </dsp:nvSpPr>
      <dsp:spPr>
        <a:xfrm>
          <a:off x="629406" y="5038"/>
          <a:ext cx="2595937" cy="17886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06968-E919-4FC4-9B2C-5622CF0C7330}">
      <dsp:nvSpPr>
        <dsp:cNvPr id="0" name=""/>
        <dsp:cNvSpPr/>
      </dsp:nvSpPr>
      <dsp:spPr>
        <a:xfrm>
          <a:off x="629406" y="1793638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Financial literacy</a:t>
          </a:r>
          <a:endParaRPr lang="en-US" sz="1700" kern="1200" dirty="0"/>
        </a:p>
      </dsp:txBody>
      <dsp:txXfrm>
        <a:off x="629406" y="1793638"/>
        <a:ext cx="2595937" cy="963092"/>
      </dsp:txXfrm>
    </dsp:sp>
    <dsp:sp modelId="{37BB9690-699F-4A1F-BDF7-C32E3CFB355A}">
      <dsp:nvSpPr>
        <dsp:cNvPr id="0" name=""/>
        <dsp:cNvSpPr/>
      </dsp:nvSpPr>
      <dsp:spPr>
        <a:xfrm>
          <a:off x="3644385" y="5038"/>
          <a:ext cx="2277259" cy="1788600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77289-D14F-4119-981F-7E20C4158596}">
      <dsp:nvSpPr>
        <dsp:cNvPr id="0" name=""/>
        <dsp:cNvSpPr/>
      </dsp:nvSpPr>
      <dsp:spPr>
        <a:xfrm>
          <a:off x="3485046" y="1793638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Banking within 5 </a:t>
          </a:r>
          <a:r>
            <a:rPr lang="en-US" sz="1700" kern="1200" dirty="0" err="1" smtClean="0"/>
            <a:t>kms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Sub service area SSA @1-1.5k households with Bank </a:t>
          </a:r>
          <a:r>
            <a:rPr lang="en-US" sz="1300" kern="1200" dirty="0" err="1" smtClean="0"/>
            <a:t>mitra</a:t>
          </a:r>
          <a:r>
            <a:rPr lang="en-US" sz="1300" kern="1200" dirty="0" smtClean="0"/>
            <a:t>/ Bank</a:t>
          </a:r>
          <a:endParaRPr lang="en-US" sz="1300" kern="1200" dirty="0"/>
        </a:p>
      </dsp:txBody>
      <dsp:txXfrm>
        <a:off x="3485046" y="1793638"/>
        <a:ext cx="2595937" cy="963092"/>
      </dsp:txXfrm>
    </dsp:sp>
    <dsp:sp modelId="{A1DE6FA8-6BD5-4D88-93D8-FCA62BAB3B4D}">
      <dsp:nvSpPr>
        <dsp:cNvPr id="0" name=""/>
        <dsp:cNvSpPr/>
      </dsp:nvSpPr>
      <dsp:spPr>
        <a:xfrm>
          <a:off x="6538614" y="5038"/>
          <a:ext cx="2200082" cy="17886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64B50-FA67-4433-963B-FAA30CA173A4}">
      <dsp:nvSpPr>
        <dsp:cNvPr id="0" name=""/>
        <dsp:cNvSpPr/>
      </dsp:nvSpPr>
      <dsp:spPr>
        <a:xfrm>
          <a:off x="6340686" y="1793638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Account for every family with 5k overdraft, Rupay Card</a:t>
          </a:r>
          <a:endParaRPr lang="en-US" sz="1700" kern="1200" dirty="0"/>
        </a:p>
      </dsp:txBody>
      <dsp:txXfrm>
        <a:off x="6340686" y="1793638"/>
        <a:ext cx="2595937" cy="963092"/>
      </dsp:txXfrm>
    </dsp:sp>
    <dsp:sp modelId="{F97DF003-D10D-40DF-9DD3-67A3FF180031}">
      <dsp:nvSpPr>
        <dsp:cNvPr id="0" name=""/>
        <dsp:cNvSpPr/>
      </dsp:nvSpPr>
      <dsp:spPr>
        <a:xfrm>
          <a:off x="629406" y="3016325"/>
          <a:ext cx="2595937" cy="17886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9AF9A-74E6-474C-94E4-DE71477A33AC}">
      <dsp:nvSpPr>
        <dsp:cNvPr id="0" name=""/>
        <dsp:cNvSpPr/>
      </dsp:nvSpPr>
      <dsp:spPr>
        <a:xfrm>
          <a:off x="629406" y="4804926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Credit guarantee Fund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Overdraft defaults</a:t>
          </a:r>
          <a:endParaRPr lang="en-US" sz="1300" kern="1200" dirty="0"/>
        </a:p>
      </dsp:txBody>
      <dsp:txXfrm>
        <a:off x="629406" y="4804926"/>
        <a:ext cx="2595937" cy="963092"/>
      </dsp:txXfrm>
    </dsp:sp>
    <dsp:sp modelId="{60A0E1E4-6B62-456C-A154-DED38DA83375}">
      <dsp:nvSpPr>
        <dsp:cNvPr id="0" name=""/>
        <dsp:cNvSpPr/>
      </dsp:nvSpPr>
      <dsp:spPr>
        <a:xfrm>
          <a:off x="3639050" y="3016325"/>
          <a:ext cx="2287929" cy="17886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0634-9679-4E69-8DB6-FCA315DAB492}">
      <dsp:nvSpPr>
        <dsp:cNvPr id="0" name=""/>
        <dsp:cNvSpPr/>
      </dsp:nvSpPr>
      <dsp:spPr>
        <a:xfrm>
          <a:off x="3485046" y="4804926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DBT</a:t>
          </a:r>
          <a:endParaRPr lang="en-US" sz="1700" kern="1200" dirty="0"/>
        </a:p>
      </dsp:txBody>
      <dsp:txXfrm>
        <a:off x="3485046" y="4804926"/>
        <a:ext cx="2595937" cy="963092"/>
      </dsp:txXfrm>
    </dsp:sp>
    <dsp:sp modelId="{7CCAEAEB-B1FC-4BCF-9C55-5C0C633C8E63}">
      <dsp:nvSpPr>
        <dsp:cNvPr id="0" name=""/>
        <dsp:cNvSpPr/>
      </dsp:nvSpPr>
      <dsp:spPr>
        <a:xfrm>
          <a:off x="6593349" y="3016325"/>
          <a:ext cx="2090612" cy="17886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233B1-9A8B-4399-BD35-12D16684E4C6}">
      <dsp:nvSpPr>
        <dsp:cNvPr id="0" name=""/>
        <dsp:cNvSpPr/>
      </dsp:nvSpPr>
      <dsp:spPr>
        <a:xfrm>
          <a:off x="6340686" y="4804926"/>
          <a:ext cx="2595937" cy="96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Micro insurance, Unorganized pension </a:t>
          </a:r>
          <a:endParaRPr lang="en-US" sz="1700" kern="1200" dirty="0"/>
        </a:p>
      </dsp:txBody>
      <dsp:txXfrm>
        <a:off x="6340686" y="4804926"/>
        <a:ext cx="2595937" cy="9630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91D17-2750-4D4E-9B50-D66DA471B3A7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Basic Savings Bank Deposit Account (BSBDA)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 10/&gt;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Zero balance. But,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Chequebook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only with “balance”.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Max. 4 withdrawals / month (incl. ATM)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Overdraft only with balance history of min. 6 months.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12540" y="0"/>
        <a:ext cx="6785384" cy="2529555"/>
      </dsp:txXfrm>
    </dsp:sp>
    <dsp:sp modelId="{311D63D2-A1B1-49E4-B28A-3C25ED351D11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610A4-CCB1-4739-BFE8-EDD02A218C81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Overdraft (1 per family)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Only one account holder in household (preferably woman)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Min. 6 months history: 4x the or 5k whichever lower.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Interest: Base rate+2% or 12% whichever lower.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Tenure: max. 3 years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12540" y="2782510"/>
        <a:ext cx="6785384" cy="2529555"/>
      </dsp:txXfrm>
    </dsp:sp>
    <dsp:sp modelId="{E73BD34F-BE9A-4B7C-821A-E371D0A4D906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830CF-F1F9-432E-B22A-76AC5963D9C6}">
      <dsp:nvSpPr>
        <dsp:cNvPr id="0" name=""/>
        <dsp:cNvSpPr/>
      </dsp:nvSpPr>
      <dsp:spPr>
        <a:xfrm>
          <a:off x="1073" y="0"/>
          <a:ext cx="2792310" cy="5599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Insurance</a:t>
          </a:r>
          <a:endParaRPr lang="en-US" sz="5200" kern="1200" dirty="0"/>
        </a:p>
      </dsp:txBody>
      <dsp:txXfrm>
        <a:off x="1073" y="0"/>
        <a:ext cx="2792310" cy="1679733"/>
      </dsp:txXfrm>
    </dsp:sp>
    <dsp:sp modelId="{24E8B023-37A3-4430-9A54-3D11FBFDD37F}">
      <dsp:nvSpPr>
        <dsp:cNvPr id="0" name=""/>
        <dsp:cNvSpPr/>
      </dsp:nvSpPr>
      <dsp:spPr>
        <a:xfrm>
          <a:off x="280304" y="1681374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Accident </a:t>
          </a:r>
          <a:br>
            <a:rPr lang="en-US" sz="3700" kern="1200" dirty="0" smtClean="0"/>
          </a:br>
          <a:r>
            <a:rPr lang="en-US" sz="3700" kern="1200" dirty="0" smtClean="0"/>
            <a:t>Rs.1 lakh</a:t>
          </a:r>
          <a:endParaRPr lang="en-US" sz="3700" kern="1200" dirty="0"/>
        </a:p>
      </dsp:txBody>
      <dsp:txXfrm>
        <a:off x="329750" y="1730820"/>
        <a:ext cx="2134956" cy="1589317"/>
      </dsp:txXfrm>
    </dsp:sp>
    <dsp:sp modelId="{A1613B57-0C10-41D1-BECB-F7D35E14C0B3}">
      <dsp:nvSpPr>
        <dsp:cNvPr id="0" name=""/>
        <dsp:cNvSpPr/>
      </dsp:nvSpPr>
      <dsp:spPr>
        <a:xfrm>
          <a:off x="280304" y="3629307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Life 30k</a:t>
          </a:r>
          <a:endParaRPr lang="en-US" sz="3700" kern="1200" dirty="0"/>
        </a:p>
      </dsp:txBody>
      <dsp:txXfrm>
        <a:off x="329750" y="3678753"/>
        <a:ext cx="2134956" cy="1589317"/>
      </dsp:txXfrm>
    </dsp:sp>
    <dsp:sp modelId="{5B2C93A5-571E-4422-8301-76598B8102A4}">
      <dsp:nvSpPr>
        <dsp:cNvPr id="0" name=""/>
        <dsp:cNvSpPr/>
      </dsp:nvSpPr>
      <dsp:spPr>
        <a:xfrm>
          <a:off x="3002807" y="0"/>
          <a:ext cx="2792310" cy="5599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Premium</a:t>
          </a:r>
          <a:endParaRPr lang="en-US" sz="5200" kern="1200" dirty="0"/>
        </a:p>
      </dsp:txBody>
      <dsp:txXfrm>
        <a:off x="3002807" y="0"/>
        <a:ext cx="2792310" cy="1679733"/>
      </dsp:txXfrm>
    </dsp:sp>
    <dsp:sp modelId="{009A6B4A-CA8A-4E8E-A3AA-E7FE121B85F5}">
      <dsp:nvSpPr>
        <dsp:cNvPr id="0" name=""/>
        <dsp:cNvSpPr/>
      </dsp:nvSpPr>
      <dsp:spPr>
        <a:xfrm>
          <a:off x="3282038" y="1681374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NPCi</a:t>
          </a:r>
          <a:endParaRPr lang="en-US" sz="3700" kern="1200" dirty="0"/>
        </a:p>
      </dsp:txBody>
      <dsp:txXfrm>
        <a:off x="3331484" y="1730820"/>
        <a:ext cx="2134956" cy="1589317"/>
      </dsp:txXfrm>
    </dsp:sp>
    <dsp:sp modelId="{D2B6EA61-BB55-462A-B414-D83032A34DA9}">
      <dsp:nvSpPr>
        <dsp:cNvPr id="0" name=""/>
        <dsp:cNvSpPr/>
      </dsp:nvSpPr>
      <dsp:spPr>
        <a:xfrm>
          <a:off x="3282038" y="3629307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Govt</a:t>
          </a:r>
          <a:endParaRPr lang="en-US" sz="3700" kern="1200" dirty="0"/>
        </a:p>
      </dsp:txBody>
      <dsp:txXfrm>
        <a:off x="3331484" y="3678753"/>
        <a:ext cx="2134956" cy="1589317"/>
      </dsp:txXfrm>
    </dsp:sp>
    <dsp:sp modelId="{4BD1E34F-A6E5-4EFE-83F9-DCC6643734D4}">
      <dsp:nvSpPr>
        <dsp:cNvPr id="0" name=""/>
        <dsp:cNvSpPr/>
      </dsp:nvSpPr>
      <dsp:spPr>
        <a:xfrm>
          <a:off x="6004540" y="0"/>
          <a:ext cx="2792310" cy="5599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Who?</a:t>
          </a:r>
          <a:endParaRPr lang="en-US" sz="5200" kern="1200" dirty="0"/>
        </a:p>
      </dsp:txBody>
      <dsp:txXfrm>
        <a:off x="6004540" y="0"/>
        <a:ext cx="2792310" cy="1679733"/>
      </dsp:txXfrm>
    </dsp:sp>
    <dsp:sp modelId="{6D99D259-5E55-4515-AC1A-4351C8BB0758}">
      <dsp:nvSpPr>
        <dsp:cNvPr id="0" name=""/>
        <dsp:cNvSpPr/>
      </dsp:nvSpPr>
      <dsp:spPr>
        <a:xfrm>
          <a:off x="6283771" y="1681374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All eligible- </a:t>
          </a:r>
          <a:r>
            <a:rPr lang="en-US" sz="3700" kern="1200" dirty="0" err="1" smtClean="0"/>
            <a:t>hubby,wife</a:t>
          </a:r>
          <a:endParaRPr lang="en-US" sz="3700" kern="1200" dirty="0"/>
        </a:p>
      </dsp:txBody>
      <dsp:txXfrm>
        <a:off x="6333217" y="1730820"/>
        <a:ext cx="2134956" cy="1589317"/>
      </dsp:txXfrm>
    </dsp:sp>
    <dsp:sp modelId="{62CFD7D2-DD52-496E-AE40-DF29773FC7A3}">
      <dsp:nvSpPr>
        <dsp:cNvPr id="0" name=""/>
        <dsp:cNvSpPr/>
      </dsp:nvSpPr>
      <dsp:spPr>
        <a:xfrm>
          <a:off x="6283771" y="3629307"/>
          <a:ext cx="2233848" cy="1688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If opened by 31/1/15</a:t>
          </a:r>
          <a:endParaRPr lang="en-US" sz="3700" kern="1200" dirty="0"/>
        </a:p>
      </dsp:txBody>
      <dsp:txXfrm>
        <a:off x="6333217" y="3678753"/>
        <a:ext cx="2134956" cy="15893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CDFB-7F37-44CB-81DA-3999C48B5A74}">
      <dsp:nvSpPr>
        <dsp:cNvPr id="0" name=""/>
        <dsp:cNvSpPr/>
      </dsp:nvSpPr>
      <dsp:spPr>
        <a:xfrm>
          <a:off x="1865667" y="939414"/>
          <a:ext cx="2188613" cy="180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Predicted Subprime crisis (IMF)</a:t>
          </a:r>
          <a:endParaRPr lang="en-US" sz="3100" kern="1200" dirty="0"/>
        </a:p>
      </dsp:txBody>
      <dsp:txXfrm>
        <a:off x="1907208" y="980955"/>
        <a:ext cx="2105531" cy="1335249"/>
      </dsp:txXfrm>
    </dsp:sp>
    <dsp:sp modelId="{DEF7B10B-0ECB-4F99-976F-7702049F9212}">
      <dsp:nvSpPr>
        <dsp:cNvPr id="0" name=""/>
        <dsp:cNvSpPr/>
      </dsp:nvSpPr>
      <dsp:spPr>
        <a:xfrm>
          <a:off x="3068441" y="1271762"/>
          <a:ext cx="2557792" cy="2557792"/>
        </a:xfrm>
        <a:prstGeom prst="leftCircularArrow">
          <a:avLst>
            <a:gd name="adj1" fmla="val 3714"/>
            <a:gd name="adj2" fmla="val 463188"/>
            <a:gd name="adj3" fmla="val 2238699"/>
            <a:gd name="adj4" fmla="val 9024489"/>
            <a:gd name="adj5" fmla="val 43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43E13-AF9F-4D4B-A5D6-E9F65364EC6A}">
      <dsp:nvSpPr>
        <dsp:cNvPr id="0" name=""/>
        <dsp:cNvSpPr/>
      </dsp:nvSpPr>
      <dsp:spPr>
        <a:xfrm>
          <a:off x="2352025" y="2357745"/>
          <a:ext cx="1945434" cy="773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2005</a:t>
          </a:r>
          <a:endParaRPr lang="en-US" sz="4600" kern="1200" dirty="0"/>
        </a:p>
      </dsp:txBody>
      <dsp:txXfrm>
        <a:off x="2374684" y="2380404"/>
        <a:ext cx="1900116" cy="728317"/>
      </dsp:txXfrm>
    </dsp:sp>
    <dsp:sp modelId="{BBAD1CA9-7971-4E5A-BECC-DEED961E78A3}">
      <dsp:nvSpPr>
        <dsp:cNvPr id="0" name=""/>
        <dsp:cNvSpPr/>
      </dsp:nvSpPr>
      <dsp:spPr>
        <a:xfrm>
          <a:off x="4749824" y="939414"/>
          <a:ext cx="2188613" cy="1805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Happened</a:t>
          </a:r>
          <a:endParaRPr lang="en-US" sz="3100" kern="1200" dirty="0"/>
        </a:p>
      </dsp:txBody>
      <dsp:txXfrm>
        <a:off x="4791365" y="1367772"/>
        <a:ext cx="2105531" cy="1335249"/>
      </dsp:txXfrm>
    </dsp:sp>
    <dsp:sp modelId="{366A8928-3833-40B5-9EE7-869ACC3A839F}">
      <dsp:nvSpPr>
        <dsp:cNvPr id="0" name=""/>
        <dsp:cNvSpPr/>
      </dsp:nvSpPr>
      <dsp:spPr>
        <a:xfrm>
          <a:off x="5236183" y="552596"/>
          <a:ext cx="1945434" cy="773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2008</a:t>
          </a:r>
          <a:endParaRPr lang="en-US" sz="4600" kern="1200" dirty="0"/>
        </a:p>
      </dsp:txBody>
      <dsp:txXfrm>
        <a:off x="5258842" y="575255"/>
        <a:ext cx="1900116" cy="728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BBE96-E487-481F-9D60-653B2EA8FE6D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A102E-D674-4EF1-BC7F-D3F0F3BA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2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7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0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46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59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0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8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http://economictimes.indiatimes.com/news/economy/finance/recall-could-cost-a-massive-rs-1-28-lakh-crore-says-cmie/articleshow/55608552.cms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20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0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5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71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2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2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 Cabinet chaired by the Prime Minister Shri Narendra Modi has given its approval to exclude State Governments States/UTs (with Legislature) except Arunachal Pradesh, Delhi, Kerala and Madhya Pradesh from National Small Savings Fund (NSSF) investments from 01.04.2016.  It also approved providing a one-time loan of Rs. 45,000 crore from NSSF to Food Corporation of India (FCI) to meet its food subsidy requirements.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1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97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32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629D7-F520-4AF4-8BA7-FEC3F50C5A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9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Credit</a:t>
            </a:r>
          </a:p>
          <a:p>
            <a:pPr lvl="1"/>
            <a:r>
              <a:rPr lang="en-US" dirty="0" smtClean="0"/>
              <a:t>Loan @affordable rates</a:t>
            </a:r>
          </a:p>
          <a:p>
            <a:pPr lvl="0"/>
            <a:r>
              <a:rPr lang="en-US" dirty="0" smtClean="0"/>
              <a:t>Savings</a:t>
            </a:r>
          </a:p>
          <a:p>
            <a:pPr lvl="1"/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Small Savings</a:t>
            </a:r>
          </a:p>
          <a:p>
            <a:pPr lvl="0"/>
            <a:r>
              <a:rPr lang="en-US" dirty="0" smtClean="0"/>
              <a:t>Investment</a:t>
            </a:r>
          </a:p>
          <a:p>
            <a:pPr lvl="1"/>
            <a:r>
              <a:rPr lang="en-US" dirty="0" smtClean="0"/>
              <a:t>Long term Lifecycle needs</a:t>
            </a:r>
          </a:p>
          <a:p>
            <a:pPr lvl="1"/>
            <a:r>
              <a:rPr lang="en-US" dirty="0" smtClean="0"/>
              <a:t>PENSION, Higher Education</a:t>
            </a:r>
          </a:p>
          <a:p>
            <a:pPr lvl="0"/>
            <a:r>
              <a:rPr lang="en-US" dirty="0" smtClean="0"/>
              <a:t>Insurance</a:t>
            </a:r>
          </a:p>
          <a:p>
            <a:pPr lvl="1"/>
            <a:r>
              <a:rPr lang="en-US" dirty="0" smtClean="0"/>
              <a:t>Life and Non-Life (General)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3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Aadhar</a:t>
            </a:r>
            <a:r>
              <a:rPr lang="en-US" dirty="0" smtClean="0"/>
              <a:t> enabled payment system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0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Universal electronic bank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80E8C-929F-42CD-B15F-88B64032B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4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5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Savings Bank Deposit Account (BSBDA)</a:t>
            </a:r>
          </a:p>
          <a:p>
            <a:r>
              <a:rPr lang="en-US" dirty="0" smtClean="0"/>
              <a:t>Age 10/&gt;</a:t>
            </a:r>
          </a:p>
          <a:p>
            <a:r>
              <a:rPr lang="en-US" dirty="0" smtClean="0"/>
              <a:t>Zero balance. But, </a:t>
            </a:r>
            <a:r>
              <a:rPr lang="en-US" dirty="0" err="1" smtClean="0"/>
              <a:t>Chequebook</a:t>
            </a:r>
            <a:r>
              <a:rPr lang="en-US" dirty="0" smtClean="0"/>
              <a:t> only with “balance”.</a:t>
            </a:r>
          </a:p>
          <a:p>
            <a:r>
              <a:rPr lang="en-US" dirty="0" smtClean="0"/>
              <a:t>Max. 4 withdrawals / month (incl. ATM)</a:t>
            </a:r>
          </a:p>
          <a:p>
            <a:r>
              <a:rPr lang="en-US" dirty="0" smtClean="0"/>
              <a:t>Overdraft only with balance history of min. 6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smtClean="0"/>
              <a:t>Accidental Insurance Cover is Rs.1.00 lac</a:t>
            </a:r>
          </a:p>
          <a:p>
            <a:pPr fontAlgn="ctr"/>
            <a:r>
              <a:rPr lang="en-US" dirty="0" smtClean="0"/>
              <a:t>NPCi pays the 0.47 Rs/card premium to insurer</a:t>
            </a:r>
          </a:p>
          <a:p>
            <a:pPr fontAlgn="ctr"/>
            <a:r>
              <a:rPr lang="en-US" dirty="0" smtClean="0"/>
              <a:t>But, Rupay should be used every 90 days [initial rule 45 days] - even for checking balance, if not for transaction.</a:t>
            </a:r>
          </a:p>
          <a:p>
            <a:pPr fontAlgn="ctr"/>
            <a:r>
              <a:rPr lang="en-US" dirty="0" smtClean="0"/>
              <a:t>Available to all account holders. (husband, wife).</a:t>
            </a:r>
          </a:p>
          <a:p>
            <a:pPr lvl="0"/>
            <a:r>
              <a:rPr lang="en-US" dirty="0" smtClean="0"/>
              <a:t>30k life insurance, if was opened first year,</a:t>
            </a:r>
          </a:p>
          <a:p>
            <a:pPr fontAlgn="ctr"/>
            <a:r>
              <a:rPr lang="en-US" dirty="0" smtClean="0"/>
              <a:t>+ 30k life insurance, if opened between 15/8/14 to  31/1/15. (premium Government pays)</a:t>
            </a:r>
          </a:p>
          <a:p>
            <a:pPr fontAlgn="ctr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102E-D674-4EF1-BC7F-D3F0F3BA04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8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Mrunal.org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7" r:id="rId2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9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9.xml"/><Relationship Id="rId11" Type="http://schemas.openxmlformats.org/officeDocument/2006/relationships/diagramLayout" Target="../diagrams/layout10.xml"/><Relationship Id="rId5" Type="http://schemas.openxmlformats.org/officeDocument/2006/relationships/diagramLayout" Target="../diagrams/layout9.xml"/><Relationship Id="rId10" Type="http://schemas.openxmlformats.org/officeDocument/2006/relationships/diagramData" Target="../diagrams/data10.xml"/><Relationship Id="rId4" Type="http://schemas.openxmlformats.org/officeDocument/2006/relationships/diagramData" Target="../diagrams/data9.xml"/><Relationship Id="rId9" Type="http://schemas.openxmlformats.org/officeDocument/2006/relationships/image" Target="../media/image66.png"/><Relationship Id="rId14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4.jpe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8.jpeg"/><Relationship Id="rId4" Type="http://schemas.openxmlformats.org/officeDocument/2006/relationships/image" Target="../media/image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hyperlink" Target="https://www.youtube.com/watch?v=XivIwxS5bS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86.jp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52659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  <p:sp>
        <p:nvSpPr>
          <p:cNvPr id="10" name="Pie 9"/>
          <p:cNvSpPr/>
          <p:nvPr/>
        </p:nvSpPr>
        <p:spPr>
          <a:xfrm rot="13881536">
            <a:off x="48289" y="668122"/>
            <a:ext cx="893617" cy="906011"/>
          </a:xfrm>
          <a:prstGeom prst="pie">
            <a:avLst>
              <a:gd name="adj1" fmla="val 2239753"/>
              <a:gd name="adj2" fmla="val 23503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153988" y="3338817"/>
            <a:ext cx="4149564" cy="318781"/>
          </a:xfrm>
          <a:prstGeom prst="wedgeRectCallout">
            <a:avLst>
              <a:gd name="adj1" fmla="val 394"/>
              <a:gd name="adj2" fmla="val -1032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Banking, Finance, Insurance,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Fin. Inclusion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64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 </a:t>
            </a:r>
            <a:r>
              <a:rPr lang="en-US" dirty="0" err="1" smtClean="0"/>
              <a:t>Dhan</a:t>
            </a:r>
            <a:r>
              <a:rPr lang="en-US" dirty="0" smtClean="0"/>
              <a:t> accounts of a family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799" y="1284472"/>
            <a:ext cx="7772401" cy="5573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055" y="1462272"/>
            <a:ext cx="1263650" cy="1263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949" y="4036656"/>
            <a:ext cx="1263650" cy="12636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76401" y="1284472"/>
            <a:ext cx="1574800" cy="2639828"/>
            <a:chOff x="1926493" y="1284472"/>
            <a:chExt cx="1324707" cy="26398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2579" y="1284472"/>
              <a:ext cx="1212535" cy="117878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926493" y="2336800"/>
              <a:ext cx="1324707" cy="15875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5k Overdraft*</a:t>
              </a:r>
            </a:p>
            <a:p>
              <a:pPr algn="ctr"/>
              <a:r>
                <a:rPr lang="en-US" dirty="0" err="1" smtClean="0"/>
                <a:t>A.insurance</a:t>
              </a:r>
              <a:r>
                <a:rPr lang="en-US" dirty="0" smtClean="0"/>
                <a:t>*</a:t>
              </a:r>
            </a:p>
            <a:p>
              <a:pPr algn="ctr"/>
              <a:r>
                <a:rPr lang="en-US" dirty="0" smtClean="0"/>
                <a:t>LPG subsidy..</a:t>
              </a:r>
            </a:p>
            <a:p>
              <a:pPr algn="ctr"/>
              <a:r>
                <a:rPr lang="en-US" dirty="0" smtClean="0"/>
                <a:t>MNREGA..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34606" y="4128692"/>
            <a:ext cx="1324707" cy="2024458"/>
            <a:chOff x="1926493" y="1284472"/>
            <a:chExt cx="1324707" cy="20244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493" y="1284472"/>
              <a:ext cx="1324707" cy="117878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926493" y="2336800"/>
              <a:ext cx="1324707" cy="9721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Scholarship</a:t>
              </a:r>
            </a:p>
            <a:p>
              <a:pPr algn="ctr"/>
              <a:r>
                <a:rPr lang="en-US" dirty="0" err="1" smtClean="0"/>
                <a:t>A.Insurance</a:t>
              </a:r>
              <a:r>
                <a:rPr lang="en-US" dirty="0" smtClean="0"/>
                <a:t>*</a:t>
              </a:r>
            </a:p>
            <a:p>
              <a:pPr algn="ctr"/>
              <a:r>
                <a:rPr lang="en-US" strike="sngStrike" dirty="0" smtClean="0"/>
                <a:t>Overdraft</a:t>
              </a:r>
              <a:endParaRPr lang="en-US" strike="sngStrike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3440" y="2652356"/>
            <a:ext cx="1324707" cy="2205394"/>
            <a:chOff x="1926493" y="1284472"/>
            <a:chExt cx="1324707" cy="22053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493" y="1284472"/>
              <a:ext cx="1324707" cy="1178787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926493" y="2336800"/>
              <a:ext cx="1324707" cy="115306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MNREGA</a:t>
              </a:r>
            </a:p>
            <a:p>
              <a:pPr algn="ctr"/>
              <a:r>
                <a:rPr lang="en-US" dirty="0" err="1" smtClean="0"/>
                <a:t>A.insurance</a:t>
              </a:r>
              <a:r>
                <a:rPr lang="en-US" dirty="0" smtClean="0"/>
                <a:t>*</a:t>
              </a:r>
            </a:p>
            <a:p>
              <a:pPr algn="ctr"/>
              <a:r>
                <a:rPr lang="en-US" strike="sngStrike" dirty="0" smtClean="0"/>
                <a:t>overdraft</a:t>
              </a:r>
              <a:endParaRPr lang="en-US" strike="sngStrike" dirty="0"/>
            </a:p>
          </p:txBody>
        </p:sp>
      </p:grpSp>
    </p:spTree>
    <p:extLst>
      <p:ext uri="{BB962C8B-B14F-4D97-AF65-F5344CB8AC3E}">
        <p14:creationId xmlns:p14="http://schemas.microsoft.com/office/powerpoint/2010/main" val="51680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270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42413"/>
            <a:ext cx="1657350" cy="475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2549315"/>
            <a:ext cx="4985558" cy="3739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752850"/>
            <a:ext cx="5715000" cy="3105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6869" y="5943600"/>
            <a:ext cx="693713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GSM4: will you do it not, if pressure from above?</a:t>
            </a:r>
          </a:p>
          <a:p>
            <a:r>
              <a:rPr lang="en-US" u="sng" dirty="0" smtClean="0"/>
              <a:t>Paper Ans</a:t>
            </a:r>
            <a:r>
              <a:rPr lang="en-US" dirty="0" smtClean="0"/>
              <a:t>. No. &lt;But real life PSB bank manager, will have to do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r>
              <a:rPr lang="en-US" dirty="0" smtClean="0"/>
              <a:t> else punishment transfer in “</a:t>
            </a:r>
            <a:r>
              <a:rPr lang="hi-IN" dirty="0" smtClean="0"/>
              <a:t>खोपचे वाला” village, </a:t>
            </a:r>
            <a:r>
              <a:rPr lang="en-US" dirty="0" smtClean="0"/>
              <a:t>So what’s the point of GSM4!?&gt;</a:t>
            </a:r>
          </a:p>
        </p:txBody>
      </p:sp>
    </p:spTree>
    <p:extLst>
      <p:ext uri="{BB962C8B-B14F-4D97-AF65-F5344CB8AC3E}">
        <p14:creationId xmlns:p14="http://schemas.microsoft.com/office/powerpoint/2010/main" val="223724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769247"/>
            <a:ext cx="9137283" cy="6088753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15351068"/>
              </p:ext>
            </p:extLst>
          </p:nvPr>
        </p:nvGraphicFramePr>
        <p:xfrm>
          <a:off x="-1833197" y="-531935"/>
          <a:ext cx="9047285" cy="368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281" y="53988"/>
            <a:ext cx="3200000" cy="261434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3559066"/>
              </p:ext>
            </p:extLst>
          </p:nvPr>
        </p:nvGraphicFramePr>
        <p:xfrm>
          <a:off x="125774" y="2794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9" name="Horizontal Scroll 8"/>
          <p:cNvSpPr/>
          <p:nvPr/>
        </p:nvSpPr>
        <p:spPr>
          <a:xfrm>
            <a:off x="5802923" y="2347384"/>
            <a:ext cx="3334358" cy="316523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dirty="0" smtClean="0"/>
              <a:t>BCA “Bank </a:t>
            </a:r>
            <a:r>
              <a:rPr lang="en-US" sz="2400" dirty="0" err="1" smtClean="0"/>
              <a:t>Mitra</a:t>
            </a:r>
            <a:r>
              <a:rPr lang="en-US" sz="2400" dirty="0" smtClean="0"/>
              <a:t>” </a:t>
            </a:r>
            <a:r>
              <a:rPr lang="en-US" sz="2400" dirty="0"/>
              <a:t>model 2% commission, misconducts by RBI report. 47% untraceable.</a:t>
            </a:r>
          </a:p>
        </p:txBody>
      </p:sp>
    </p:spTree>
    <p:extLst>
      <p:ext uri="{BB962C8B-B14F-4D97-AF65-F5344CB8AC3E}">
        <p14:creationId xmlns:p14="http://schemas.microsoft.com/office/powerpoint/2010/main" val="14068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F43E13-AF9F-4D4B-A5D6-E9F65364E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2F43E13-AF9F-4D4B-A5D6-E9F65364E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B6CDFB-7F37-44CB-81DA-3999C48B5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AB6CDFB-7F37-44CB-81DA-3999C48B5A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F7B10B-0ECB-4F99-976F-7702049F9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EF7B10B-0ECB-4F99-976F-7702049F9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6A8928-3833-40B5-9EE7-869ACC3A8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66A8928-3833-40B5-9EE7-869ACC3A8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AD1CA9-7971-4E5A-BECC-DEED961E7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BBAD1CA9-7971-4E5A-BECC-DEED961E7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AD386-4DF9-41C8-823D-C7A52832E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903AD386-4DF9-41C8-823D-C7A52832E6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60EA62-0EF9-448B-A606-26D4350BF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6260EA62-0EF9-448B-A606-26D4350BF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9EB00E-6716-4D74-BE3E-5E01C5BCE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E19EB00E-6716-4D74-BE3E-5E01C5BCE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8B51CD-B033-4730-9AEA-A1053EDC9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EC8B51CD-B033-4730-9AEA-A1053EDC9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B6E37B-EAA1-4255-9385-38DB4E0BF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D9B6E37B-EAA1-4255-9385-38DB4E0BF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3" grpId="0">
        <p:bldSub>
          <a:bldDgm bld="one"/>
        </p:bldSub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740" y="1457625"/>
            <a:ext cx="2392052" cy="17533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" y="1457624"/>
            <a:ext cx="1988993" cy="1640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022" y="100207"/>
            <a:ext cx="1646155" cy="12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3" y="100207"/>
            <a:ext cx="1813544" cy="12090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 rot="1826904">
            <a:off x="994634" y="920259"/>
            <a:ext cx="1389714" cy="777954"/>
          </a:xfrm>
          <a:prstGeom prst="up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30,600</a:t>
            </a:r>
          </a:p>
        </p:txBody>
      </p:sp>
      <p:sp>
        <p:nvSpPr>
          <p:cNvPr id="13" name="TextBox 12"/>
          <p:cNvSpPr txBox="1"/>
          <p:nvPr/>
        </p:nvSpPr>
        <p:spPr>
          <a:xfrm rot="19654165">
            <a:off x="6785036" y="1139432"/>
            <a:ext cx="1389714" cy="777954"/>
          </a:xfrm>
          <a:prstGeom prst="down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30,000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0415" y="223255"/>
            <a:ext cx="3436188" cy="1008787"/>
          </a:xfrm>
          <a:prstGeom prst="leftRightArrow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Hawala Operators</a:t>
            </a:r>
          </a:p>
        </p:txBody>
      </p:sp>
      <p:sp>
        <p:nvSpPr>
          <p:cNvPr id="2" name="Pentagon 1"/>
          <p:cNvSpPr/>
          <p:nvPr/>
        </p:nvSpPr>
        <p:spPr>
          <a:xfrm>
            <a:off x="2102360" y="1569300"/>
            <a:ext cx="4965723" cy="16253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Western Union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Transfer – charges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Illegal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migrant..US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Bank?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Up Arrow Callout 2"/>
          <p:cNvSpPr/>
          <p:nvPr/>
        </p:nvSpPr>
        <p:spPr>
          <a:xfrm>
            <a:off x="6560994" y="2913335"/>
            <a:ext cx="2391507" cy="10682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Income Tax</a:t>
            </a:r>
            <a:endParaRPr lang="en-US" sz="3600" dirty="0"/>
          </a:p>
        </p:txBody>
      </p:sp>
      <p:sp>
        <p:nvSpPr>
          <p:cNvPr id="12" name="Up Arrow Callout 11"/>
          <p:cNvSpPr/>
          <p:nvPr/>
        </p:nvSpPr>
        <p:spPr>
          <a:xfrm>
            <a:off x="6549738" y="3802372"/>
            <a:ext cx="2391507" cy="228728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if they don’t have account?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" y="3246360"/>
            <a:ext cx="5783361" cy="3399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991" y="-209550"/>
            <a:ext cx="1334192" cy="1334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024" y="-171712"/>
            <a:ext cx="1390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1976" y="948894"/>
            <a:ext cx="1813544" cy="1209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287" y="111530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694" y="111530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100" y="111530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Content Placeholder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084" y="2801682"/>
            <a:ext cx="1241139" cy="1236691"/>
          </a:xfrm>
          <a:prstGeom prst="rect">
            <a:avLst/>
          </a:prstGeom>
        </p:spPr>
      </p:pic>
      <p:pic>
        <p:nvPicPr>
          <p:cNvPr id="24" name="Content Placeholder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704" y="2801682"/>
            <a:ext cx="1241139" cy="1236691"/>
          </a:xfrm>
          <a:prstGeom prst="rect">
            <a:avLst/>
          </a:prstGeom>
        </p:spPr>
      </p:pic>
      <p:pic>
        <p:nvPicPr>
          <p:cNvPr id="25" name="Content Placeholder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531" y="2791170"/>
            <a:ext cx="1241139" cy="1236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1948" y="3409516"/>
            <a:ext cx="2392052" cy="17533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1" y="4003404"/>
            <a:ext cx="1988993" cy="1640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72" y="2645987"/>
            <a:ext cx="1646155" cy="12090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 rot="1826904">
            <a:off x="1064084" y="3466039"/>
            <a:ext cx="1389714" cy="777954"/>
          </a:xfrm>
          <a:prstGeom prst="up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30,600</a:t>
            </a:r>
          </a:p>
        </p:txBody>
      </p:sp>
      <p:sp>
        <p:nvSpPr>
          <p:cNvPr id="15" name="TextBox 14"/>
          <p:cNvSpPr txBox="1"/>
          <p:nvPr/>
        </p:nvSpPr>
        <p:spPr>
          <a:xfrm rot="19654165">
            <a:off x="5458037" y="3154686"/>
            <a:ext cx="1389714" cy="777954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10000</a:t>
            </a:r>
          </a:p>
        </p:txBody>
      </p:sp>
      <p:sp>
        <p:nvSpPr>
          <p:cNvPr id="16" name="TextBox 15"/>
          <p:cNvSpPr txBox="1"/>
          <p:nvPr/>
        </p:nvSpPr>
        <p:spPr>
          <a:xfrm rot="19654165">
            <a:off x="6302586" y="3154687"/>
            <a:ext cx="1389714" cy="777954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10000</a:t>
            </a:r>
          </a:p>
        </p:txBody>
      </p:sp>
      <p:sp>
        <p:nvSpPr>
          <p:cNvPr id="17" name="TextBox 16"/>
          <p:cNvSpPr txBox="1"/>
          <p:nvPr/>
        </p:nvSpPr>
        <p:spPr>
          <a:xfrm rot="19654165">
            <a:off x="7329194" y="3077729"/>
            <a:ext cx="1389714" cy="777954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10000</a:t>
            </a:r>
          </a:p>
        </p:txBody>
      </p:sp>
      <p:sp>
        <p:nvSpPr>
          <p:cNvPr id="20" name="TextBox 19"/>
          <p:cNvSpPr txBox="1"/>
          <p:nvPr/>
        </p:nvSpPr>
        <p:spPr>
          <a:xfrm rot="20090054">
            <a:off x="1195681" y="1353999"/>
            <a:ext cx="3436188" cy="1008787"/>
          </a:xfrm>
          <a:prstGeom prst="leftRightArrow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Hawala Operators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5357806" y="948894"/>
            <a:ext cx="3596760" cy="68647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Money Mules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 </a:t>
            </a:r>
            <a:r>
              <a:rPr lang="en-US" dirty="0" err="1" smtClean="0"/>
              <a:t>Dhan</a:t>
            </a:r>
            <a:r>
              <a:rPr lang="en-US" dirty="0" smtClean="0"/>
              <a:t> Money Mules and Smurfing?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79948" y="5186234"/>
            <a:ext cx="62782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“Smurfing” : </a:t>
            </a:r>
            <a:r>
              <a:rPr lang="en-US" sz="2400" dirty="0" err="1" smtClean="0"/>
              <a:t>hawala</a:t>
            </a:r>
            <a:r>
              <a:rPr lang="en-US" sz="2400" dirty="0" smtClean="0"/>
              <a:t> </a:t>
            </a:r>
            <a:r>
              <a:rPr lang="en-US" sz="2400" dirty="0"/>
              <a:t>operators would spilt the whole amount into several small units beyond the threshold using several </a:t>
            </a:r>
            <a:r>
              <a:rPr lang="en-US" sz="2400" dirty="0" smtClean="0"/>
              <a:t>Jan </a:t>
            </a:r>
            <a:r>
              <a:rPr lang="en-US" sz="2400" dirty="0" err="1" smtClean="0"/>
              <a:t>Dhan</a:t>
            </a:r>
            <a:r>
              <a:rPr lang="en-US" sz="2400" dirty="0" smtClean="0"/>
              <a:t> account holders as money mules.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0" y="679066"/>
            <a:ext cx="1334192" cy="1334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620" y="-167998"/>
            <a:ext cx="1301473" cy="13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33878"/>
            <a:ext cx="9144000" cy="2305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287" y="303202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694" y="303202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100" y="3032029"/>
            <a:ext cx="1156466" cy="17327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 rot="19654165">
            <a:off x="5458037" y="4728506"/>
            <a:ext cx="1389714" cy="777954"/>
          </a:xfrm>
          <a:prstGeom prst="down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Black </a:t>
            </a:r>
            <a:endParaRPr lang="en-US" sz="2700" dirty="0">
              <a:solidFill>
                <a:schemeClr val="tx1">
                  <a:lumMod val="95000"/>
                  <a:lumOff val="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9654165">
            <a:off x="6302586" y="4728507"/>
            <a:ext cx="1389714" cy="777954"/>
          </a:xfrm>
          <a:prstGeom prst="down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Black </a:t>
            </a:r>
          </a:p>
        </p:txBody>
      </p:sp>
      <p:sp>
        <p:nvSpPr>
          <p:cNvPr id="8" name="TextBox 7"/>
          <p:cNvSpPr txBox="1"/>
          <p:nvPr/>
        </p:nvSpPr>
        <p:spPr>
          <a:xfrm rot="19654165">
            <a:off x="7329194" y="4651549"/>
            <a:ext cx="1389714" cy="777954"/>
          </a:xfrm>
          <a:prstGeom prst="downArrowCallou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Black 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5357806" y="2522714"/>
            <a:ext cx="3596760" cy="68647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Money Mules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" y="2530109"/>
            <a:ext cx="5307104" cy="3288323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374" y="5559521"/>
            <a:ext cx="1241139" cy="1236691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616" y="5559520"/>
            <a:ext cx="1241139" cy="1236691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755" y="5556393"/>
            <a:ext cx="1241139" cy="12366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3885" y="1784838"/>
            <a:ext cx="4250681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&gt;50k, source of deposits will be verified.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60878" y="5174429"/>
            <a:ext cx="4950069" cy="567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 withdrawal limit of 10k per month</a:t>
            </a:r>
            <a:endParaRPr lang="en-US" sz="2800" dirty="0"/>
          </a:p>
        </p:txBody>
      </p:sp>
      <p:sp>
        <p:nvSpPr>
          <p:cNvPr id="16" name="Horizontal Scroll 15"/>
          <p:cNvSpPr/>
          <p:nvPr/>
        </p:nvSpPr>
        <p:spPr>
          <a:xfrm>
            <a:off x="173504" y="5818432"/>
            <a:ext cx="5024767" cy="1039568"/>
          </a:xfrm>
          <a:prstGeom prst="horizontalScrol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Aadhar</a:t>
            </a:r>
            <a:r>
              <a:rPr lang="en-US" sz="2400" dirty="0" smtClean="0"/>
              <a:t> linking of JDY…DATA analytics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670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 </a:t>
            </a:r>
            <a:r>
              <a:rPr lang="en-US" dirty="0" err="1" smtClean="0"/>
              <a:t>Dhan</a:t>
            </a:r>
            <a:r>
              <a:rPr lang="en-US" dirty="0" smtClean="0"/>
              <a:t> for money-laundering post-Dem? (Rs. Crore)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84333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Content Placeholder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474" y="2063846"/>
            <a:ext cx="1241139" cy="1236691"/>
          </a:xfrm>
          <a:prstGeom prst="rect">
            <a:avLst/>
          </a:prstGeom>
        </p:spPr>
      </p:pic>
      <p:sp>
        <p:nvSpPr>
          <p:cNvPr id="2" name="Pentagon 1"/>
          <p:cNvSpPr/>
          <p:nvPr/>
        </p:nvSpPr>
        <p:spPr>
          <a:xfrm rot="19905726">
            <a:off x="3411935" y="1886853"/>
            <a:ext cx="1948472" cy="695325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1.9x rise</a:t>
            </a:r>
            <a:endParaRPr lang="en-US" sz="3600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5" y="723900"/>
            <a:ext cx="893916" cy="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categoryEl"/>
        </p:bldSub>
      </p:bldGraphic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9" y="194103"/>
            <a:ext cx="9081611" cy="2098309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4203659"/>
              </p:ext>
            </p:extLst>
          </p:nvPr>
        </p:nvGraphicFramePr>
        <p:xfrm>
          <a:off x="5310231" y="2365695"/>
          <a:ext cx="3833769" cy="3140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Pentagon 5"/>
          <p:cNvSpPr/>
          <p:nvPr/>
        </p:nvSpPr>
        <p:spPr>
          <a:xfrm>
            <a:off x="3543139" y="1318846"/>
            <a:ext cx="5539316" cy="54512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News after two months!!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8105" y="2423859"/>
            <a:ext cx="5019887" cy="42495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i-IN" sz="3200" u="sng" dirty="0" smtClean="0"/>
              <a:t>Mainly 9 </a:t>
            </a:r>
            <a:r>
              <a:rPr lang="en-US" sz="3200" u="sng" dirty="0" smtClean="0"/>
              <a:t>T</a:t>
            </a:r>
            <a:r>
              <a:rPr lang="hi-IN" sz="3200" u="sng" dirty="0" smtClean="0"/>
              <a:t>ricks were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B</a:t>
            </a:r>
            <a:r>
              <a:rPr lang="hi-IN" sz="3200" dirty="0" smtClean="0"/>
              <a:t>ackdated FD in cooperative banks (soln: </a:t>
            </a:r>
            <a:r>
              <a:rPr lang="hi-IN" sz="3200" dirty="0" smtClean="0">
                <a:hlinkClick r:id="rId9"/>
              </a:rPr>
              <a:t>CBS between PACS &amp; DCCB</a:t>
            </a:r>
            <a:r>
              <a:rPr lang="hi-IN" sz="32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hi-IN" sz="3200" dirty="0" smtClean="0"/>
              <a:t>Jan D</a:t>
            </a:r>
            <a:r>
              <a:rPr lang="en-US" sz="3200" dirty="0" smtClean="0"/>
              <a:t>h</a:t>
            </a:r>
            <a:r>
              <a:rPr lang="hi-IN" sz="3200" dirty="0" smtClean="0"/>
              <a:t>an Money mules (Soln: Aadhar Seeding)</a:t>
            </a:r>
          </a:p>
          <a:p>
            <a:r>
              <a:rPr lang="en-US" sz="3200" dirty="0" smtClean="0"/>
              <a:t>T</a:t>
            </a:r>
            <a:r>
              <a:rPr lang="hi-IN" sz="3200" dirty="0" smtClean="0"/>
              <a:t>here are 7 more...&lt;Black money Lecture&gt;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49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7549"/>
            <a:ext cx="9144000" cy="57239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gives you free account, then how does it make money?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875584" y="3191610"/>
            <a:ext cx="2268415" cy="3349869"/>
          </a:xfrm>
          <a:prstGeom prst="frame">
            <a:avLst>
              <a:gd name="adj1" fmla="val 3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SBI monthly average balance</a:t>
            </a:r>
            <a:r>
              <a:rPr lang="en-US" dirty="0"/>
              <a:t> </a:t>
            </a:r>
            <a:r>
              <a:rPr lang="en-US" dirty="0" smtClean="0"/>
              <a:t>(MAB) WEF 1/4/2017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33" y="892739"/>
            <a:ext cx="3343711" cy="3331728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0" y="3789484"/>
            <a:ext cx="3666392" cy="1644161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ZERO Balance account, “1 rupee account” but CBS – data, server, documents</a:t>
            </a:r>
            <a:endParaRPr lang="en-US" sz="2400" dirty="0"/>
          </a:p>
        </p:txBody>
      </p:sp>
      <p:sp>
        <p:nvSpPr>
          <p:cNvPr id="7" name="Up Arrow Callout 6"/>
          <p:cNvSpPr/>
          <p:nvPr/>
        </p:nvSpPr>
        <p:spPr>
          <a:xfrm>
            <a:off x="4967654" y="525744"/>
            <a:ext cx="4000500" cy="60245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MAB Stopped in 2012 to get new customers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18085" y="4029103"/>
            <a:ext cx="5020407" cy="14045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Limits </a:t>
            </a:r>
            <a:r>
              <a:rPr lang="en-US" sz="2400" dirty="0"/>
              <a:t>on cash </a:t>
            </a:r>
            <a:r>
              <a:rPr lang="en-US" sz="2400" dirty="0" smtClean="0"/>
              <a:t>deposit, withdrawal, locker usage [else extra charges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68556"/>
              </p:ext>
            </p:extLst>
          </p:nvPr>
        </p:nvGraphicFramePr>
        <p:xfrm>
          <a:off x="4018085" y="1305117"/>
          <a:ext cx="5020407" cy="2824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68586">
                  <a:extLst>
                    <a:ext uri="{9D8B030D-6E8A-4147-A177-3AD203B41FA5}">
                      <a16:colId xmlns:a16="http://schemas.microsoft.com/office/drawing/2014/main" val="3290261419"/>
                    </a:ext>
                  </a:extLst>
                </a:gridCol>
                <a:gridCol w="768568">
                  <a:extLst>
                    <a:ext uri="{9D8B030D-6E8A-4147-A177-3AD203B41FA5}">
                      <a16:colId xmlns:a16="http://schemas.microsoft.com/office/drawing/2014/main" val="2857855805"/>
                    </a:ext>
                  </a:extLst>
                </a:gridCol>
                <a:gridCol w="2983253">
                  <a:extLst>
                    <a:ext uri="{9D8B030D-6E8A-4147-A177-3AD203B41FA5}">
                      <a16:colId xmlns:a16="http://schemas.microsoft.com/office/drawing/2014/main" val="3119864214"/>
                    </a:ext>
                  </a:extLst>
                </a:gridCol>
              </a:tblGrid>
              <a:tr h="3454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Area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MAB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Penalty (+ service tax extra)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97788766"/>
                  </a:ext>
                </a:extLst>
              </a:tr>
              <a:tr h="119920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Metro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5,000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485775" lvl="0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</a:rPr>
                        <a:t>Rs.50</a:t>
                      </a:r>
                      <a:r>
                        <a:rPr lang="en-US" sz="2000" dirty="0">
                          <a:effectLst/>
                        </a:rPr>
                        <a:t>: (if </a:t>
                      </a:r>
                      <a:r>
                        <a:rPr lang="en-US" sz="2000" dirty="0" err="1">
                          <a:effectLst/>
                        </a:rPr>
                        <a:t>upto</a:t>
                      </a:r>
                      <a:r>
                        <a:rPr lang="en-US" sz="2000" dirty="0">
                          <a:effectLst/>
                        </a:rPr>
                        <a:t> 50% below LAB)</a:t>
                      </a:r>
                    </a:p>
                    <a:p>
                      <a:pPr marL="485775" lvl="0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</a:rPr>
                        <a:t>100 (if 75% below MAB)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981536409"/>
                  </a:ext>
                </a:extLst>
              </a:tr>
              <a:tr h="3454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Urban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3,000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71439651"/>
                  </a:ext>
                </a:extLst>
              </a:tr>
              <a:tr h="3454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Semi-Urban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2,000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13314647"/>
                  </a:ext>
                </a:extLst>
              </a:tr>
              <a:tr h="34547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Rural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1,000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20-50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288707668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350" y="5481530"/>
            <a:ext cx="8329574" cy="13764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085" y="1890726"/>
            <a:ext cx="1178169" cy="1178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904" y="2648551"/>
            <a:ext cx="1158387" cy="1119214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2356337" y="525744"/>
            <a:ext cx="2523393" cy="98653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Cross subsidization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669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97" y="0"/>
            <a:ext cx="7800500" cy="687501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3366262">
            <a:off x="3174464" y="382766"/>
            <a:ext cx="2689109" cy="2004796"/>
          </a:xfrm>
          <a:prstGeom prst="rightArrow">
            <a:avLst>
              <a:gd name="adj1" fmla="val 708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Income,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Subsidies Entitlements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58261" y="100666"/>
            <a:ext cx="1870745" cy="2088859"/>
          </a:xfrm>
          <a:prstGeom prst="rect">
            <a:avLst/>
          </a:prstGeom>
          <a:solidFill>
            <a:srgbClr val="F0F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9496" y="100666"/>
            <a:ext cx="1870745" cy="2088859"/>
          </a:xfrm>
          <a:prstGeom prst="rect">
            <a:avLst/>
          </a:prstGeom>
          <a:solidFill>
            <a:srgbClr val="F0F6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6458262" y="6304326"/>
            <a:ext cx="1343500" cy="5536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Loans</a:t>
            </a:r>
            <a:endParaRPr lang="en-US" sz="3200" dirty="0"/>
          </a:p>
        </p:txBody>
      </p:sp>
      <p:sp>
        <p:nvSpPr>
          <p:cNvPr id="7" name="Pentagon 6"/>
          <p:cNvSpPr/>
          <p:nvPr/>
        </p:nvSpPr>
        <p:spPr>
          <a:xfrm>
            <a:off x="7144896" y="5708588"/>
            <a:ext cx="1999103" cy="5536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insurance</a:t>
            </a:r>
            <a:endParaRPr lang="en-US" sz="3200" dirty="0"/>
          </a:p>
        </p:txBody>
      </p:sp>
      <p:sp>
        <p:nvSpPr>
          <p:cNvPr id="8" name="Pentagon 7"/>
          <p:cNvSpPr/>
          <p:nvPr/>
        </p:nvSpPr>
        <p:spPr>
          <a:xfrm>
            <a:off x="109057" y="5444455"/>
            <a:ext cx="2181137" cy="8598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Old age Pension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333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890136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46" y="633046"/>
            <a:ext cx="6224954" cy="622495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55424"/>
              </p:ext>
            </p:extLst>
          </p:nvPr>
        </p:nvGraphicFramePr>
        <p:xfrm>
          <a:off x="0" y="720969"/>
          <a:ext cx="9144000" cy="563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Inclusion: Loan / Credit &lt;list not exhaustive&gt;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3300" y="6268915"/>
            <a:ext cx="5600700" cy="501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is not exhaustive, since fifty dozen loan schemes from women, weavers to exporters. But these are important 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90258-CD26-4DA0-8EAE-1E1BB8D3A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0890258-CD26-4DA0-8EAE-1E1BB8D3AE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C7D2A0-478C-4044-8144-918E65FAB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1C7D2A0-478C-4044-8144-918E65FAB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621F4-C460-4FA4-B5CB-DA796A985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779621F4-C460-4FA4-B5CB-DA796A985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0875B9-AAFE-4CED-9607-080A432C8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50875B9-AAFE-4CED-9607-080A432C8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98A9CA-7379-4B04-B4D2-A6594BA81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098A9CA-7379-4B04-B4D2-A6594BA81B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31012D-16CC-47F7-AE23-263E07576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931012D-16CC-47F7-AE23-263E07576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E4D3E6-EA40-48D3-B4A7-877FACE91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0EE4D3E6-EA40-48D3-B4A7-877FACE91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BCAA39-4352-4D5D-8D9B-99EBD8314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6CBCAA39-4352-4D5D-8D9B-99EBD8314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996E96-3D23-4C40-8BF6-00A1FB38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55996E96-3D23-4C40-8BF6-00A1FB38F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0BA54C-C8E2-40E7-9425-A8C832FBB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D70BA54C-C8E2-40E7-9425-A8C832FBB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EC3F6C-584B-4AD2-93A8-A39AD94A5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59EC3F6C-584B-4AD2-93A8-A39AD94A5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2E8554-A653-408E-B5AE-80A2F22FF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A82E8554-A653-408E-B5AE-80A2F22FF3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BFB70F-D50A-4ADE-88D5-8279560085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F4BFB70F-D50A-4ADE-88D5-8279560085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409E9C-D351-4A0C-8976-271B2FBF1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45409E9C-D351-4A0C-8976-271B2FBF1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D26436-65CC-49F1-A129-2A3F2134C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18D26436-65CC-49F1-A129-2A3F2134C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343138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2949913" y="879231"/>
            <a:ext cx="8014095" cy="5978769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71225"/>
              </p:ext>
            </p:extLst>
          </p:nvPr>
        </p:nvGraphicFramePr>
        <p:xfrm>
          <a:off x="173037" y="708454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Savings Schemes: TOTAL 8 (Dept of Economic Affairs)</a:t>
            </a:r>
            <a:endParaRPr lang="en-US" dirty="0"/>
          </a:p>
        </p:txBody>
      </p:sp>
      <p:sp>
        <p:nvSpPr>
          <p:cNvPr id="7" name="Horizontal Scroll 6"/>
          <p:cNvSpPr/>
          <p:nvPr/>
        </p:nvSpPr>
        <p:spPr>
          <a:xfrm>
            <a:off x="993531" y="6207369"/>
            <a:ext cx="7977431" cy="49236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National Savings Institute, Ministry of Finance (DEA</a:t>
            </a:r>
            <a:r>
              <a:rPr lang="en-US" sz="2400" dirty="0" smtClean="0"/>
              <a:t>), Nagpur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6715" y="1134971"/>
            <a:ext cx="1591408" cy="703385"/>
          </a:xfrm>
          <a:prstGeom prst="wedgeRectCallout">
            <a:avLst>
              <a:gd name="adj1" fmla="val 68117"/>
              <a:gd name="adj2" fmla="val -9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Govt savings bank act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96715" y="1961598"/>
            <a:ext cx="1591408" cy="914400"/>
          </a:xfrm>
          <a:prstGeom prst="wedgeRectCallout">
            <a:avLst>
              <a:gd name="adj1" fmla="val 68117"/>
              <a:gd name="adj2" fmla="val -961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Government  Savings Certi act ‘59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96715" y="2969968"/>
            <a:ext cx="1591408" cy="520636"/>
          </a:xfrm>
          <a:prstGeom prst="wedgeRectCallout">
            <a:avLst>
              <a:gd name="adj1" fmla="val 65907"/>
              <a:gd name="adj2" fmla="val -32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PPF act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96715" y="3584574"/>
            <a:ext cx="1591408" cy="626941"/>
          </a:xfrm>
          <a:prstGeom prst="wedgeRectCallout">
            <a:avLst>
              <a:gd name="adj1" fmla="val 60935"/>
              <a:gd name="adj2" fmla="val -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Govt savings bank act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96715" y="4211515"/>
            <a:ext cx="1591408" cy="914400"/>
          </a:xfrm>
          <a:prstGeom prst="wedgeRectCallout">
            <a:avLst>
              <a:gd name="adj1" fmla="val 68117"/>
              <a:gd name="adj2" fmla="val -961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Government  Savings Certi act ‘59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48357" y="5218691"/>
            <a:ext cx="1688123" cy="7103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act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61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4F8D97-1A1F-4AD1-BE25-CD8E34629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A4F8D97-1A1F-4AD1-BE25-CD8E34629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C5016F-B845-4D16-B536-2C9869699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0C5016F-B845-4D16-B536-2C9869699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788513-77D6-4A40-9D3E-3EFA5E2A79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2788513-77D6-4A40-9D3E-3EFA5E2A79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C0CB83-F33F-4EB0-90C0-E2E259C32D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94C0CB83-F33F-4EB0-90C0-E2E259C32D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F78345-BCAC-46EB-A307-C449DE23F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8F78345-BCAC-46EB-A307-C449DE23F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C1E287-51F0-4719-AD0C-75510B4E79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BC1E287-51F0-4719-AD0C-75510B4E79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9E464D-4913-44BA-9117-7E24473E63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5C9E464D-4913-44BA-9117-7E24473E63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F67744-AD4A-42DE-8285-6B7363054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FF67744-AD4A-42DE-8285-6B7363054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1973B3-0B8E-4B1A-A498-4FC0A1834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C41973B3-0B8E-4B1A-A498-4FC0A1834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9346A5-276B-4B1C-9E3F-F4628AC97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369346A5-276B-4B1C-9E3F-F4628AC975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0EA9BB-EC44-4E1D-884F-096DE6A1BF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FC0EA9BB-EC44-4E1D-884F-096DE6A1BF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72260-1188-4095-9B0C-EAD97CAE7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28472260-1188-4095-9B0C-EAD97CAE7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B8CFAE-6CF9-4916-A344-C2AA207B4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30B8CFAE-6CF9-4916-A344-C2AA207B4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8648CB-5D17-493A-B1F3-62F4B88CB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EB8648CB-5D17-493A-B1F3-62F4B88CB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528919-9604-4B49-AD2C-8997163F7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CB528919-9604-4B49-AD2C-8997163F7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5DAB0B-1E70-4D41-8415-414E35C86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105DAB0B-1E70-4D41-8415-414E35C86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A9443D-F0C7-4BEA-92A4-FF1AF5E73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1AA9443D-F0C7-4BEA-92A4-FF1AF5E73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2BA34A-9359-43B9-B338-BF09AE9C14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graphicEl>
                                              <a:dgm id="{7A2BA34A-9359-43B9-B338-BF09AE9C14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 goes to national small savings fund (NSSF)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9928"/>
            <a:ext cx="9121677" cy="3319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568" y="633598"/>
            <a:ext cx="3096010" cy="2308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743" y="397429"/>
            <a:ext cx="3105493" cy="2780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866" y="4651130"/>
            <a:ext cx="1492059" cy="2039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751" y="663028"/>
            <a:ext cx="2166538" cy="21665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43668" y="4133850"/>
            <a:ext cx="5378009" cy="2724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SSS </a:t>
            </a:r>
            <a:r>
              <a:rPr lang="en-US" sz="2400" dirty="0"/>
              <a:t>offer high interest rate (9%)-&gt; expensive for states to borrow.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1/4/16: only selected states can borrow: Arunachal Pradesh, Delhi, Kerala and Madhya </a:t>
            </a:r>
            <a:r>
              <a:rPr lang="en-US" sz="2400" dirty="0" smtClean="0"/>
              <a:t>Pradesh [with caveats]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Deposited money to union borrowing. + one time lending to FCI (food security)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9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7825154" cy="68674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9784" y="738555"/>
            <a:ext cx="1529862" cy="808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8 years 4 months</a:t>
            </a:r>
            <a:endParaRPr lang="en-US" sz="2400" dirty="0"/>
          </a:p>
        </p:txBody>
      </p:sp>
      <p:sp>
        <p:nvSpPr>
          <p:cNvPr id="6" name="Pentagon 5"/>
          <p:cNvSpPr/>
          <p:nvPr/>
        </p:nvSpPr>
        <p:spPr>
          <a:xfrm>
            <a:off x="6655777" y="0"/>
            <a:ext cx="2488223" cy="7297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dirty="0"/>
              <a:t>Directorate Small savings, via post office</a:t>
            </a:r>
          </a:p>
        </p:txBody>
      </p:sp>
    </p:spTree>
    <p:extLst>
      <p:ext uri="{BB962C8B-B14F-4D97-AF65-F5344CB8AC3E}">
        <p14:creationId xmlns:p14="http://schemas.microsoft.com/office/powerpoint/2010/main" val="13272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00" r="32292"/>
          <a:stretch/>
        </p:blipFill>
        <p:spPr>
          <a:xfrm>
            <a:off x="514349" y="0"/>
            <a:ext cx="8029575" cy="50341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825" y="4857750"/>
            <a:ext cx="3267075" cy="1371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Enrollment: 0-10 years</a:t>
            </a:r>
          </a:p>
          <a:p>
            <a:pPr algn="ctr"/>
            <a:r>
              <a:rPr lang="en-US" sz="2800" dirty="0" smtClean="0"/>
              <a:t>Annual deposit: </a:t>
            </a:r>
          </a:p>
          <a:p>
            <a:pPr algn="ctr"/>
            <a:r>
              <a:rPr lang="en-US" sz="2800" dirty="0" smtClean="0"/>
              <a:t>1k to 1.5L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581400" y="4857750"/>
            <a:ext cx="1571625" cy="1371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Deposit only </a:t>
            </a:r>
            <a:r>
              <a:rPr lang="en-US" sz="2800" dirty="0" err="1" smtClean="0"/>
              <a:t>upto</a:t>
            </a:r>
            <a:r>
              <a:rPr lang="en-US" sz="2800" dirty="0" smtClean="0"/>
              <a:t> 14 age.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276849" y="4857750"/>
            <a:ext cx="1571625" cy="1371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50% withdrawal after 18 age (if not married)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972299" y="4857750"/>
            <a:ext cx="2171701" cy="1371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100% withdrawal @21 (or before 21 if married )</a:t>
            </a:r>
            <a:endParaRPr lang="en-US" sz="2400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727" y="0"/>
            <a:ext cx="1755309" cy="3038475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 rot="20935568">
            <a:off x="1313204" y="538137"/>
            <a:ext cx="5657851" cy="561417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tax free interest (9.1.% presently 8.4%)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825" y="6191250"/>
            <a:ext cx="9020175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Sukanya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Samriddhi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Yojana 2015 [Dept of Economic Affairs decides interest]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704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SBI: 5 year term-deposit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68415" y="4826977"/>
            <a:ext cx="6603023" cy="1301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839" y="93848"/>
            <a:ext cx="5408161" cy="40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Finance ministry -&gt; </a:t>
            </a:r>
            <a:r>
              <a:rPr lang="en-US" dirty="0" err="1" smtClean="0"/>
              <a:t>dept</a:t>
            </a:r>
            <a:r>
              <a:rPr lang="en-US" dirty="0" smtClean="0"/>
              <a:t> of Economic affairs-&gt; quarterly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5671679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1924050" y="5962650"/>
            <a:ext cx="7115175" cy="7239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Inflation controlled-&gt; even if nominal interest </a:t>
            </a:r>
            <a:r>
              <a:rPr lang="en-US" dirty="0" smtClean="0">
                <a:latin typeface="Franklin Gothic Medium Cond" panose="020B0606030402020204" pitchFamily="34" charset="0"/>
              </a:rPr>
              <a:t>▼ still real interest =/▲</a:t>
            </a:r>
          </a:p>
          <a:p>
            <a:r>
              <a:rPr lang="en-US" dirty="0" smtClean="0">
                <a:latin typeface="Franklin Gothic Medium Cond" panose="020B0606030402020204" pitchFamily="34" charset="0"/>
              </a:rPr>
              <a:t>Align with bank deposit rates =&gt; monetary policy transmission.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77213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97" y="2639599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5" y="2639599"/>
            <a:ext cx="1190791" cy="1190791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1459523" y="6286500"/>
            <a:ext cx="5838092" cy="57875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C000"/>
                </a:solidFill>
              </a:rPr>
              <a:t>NEXT: “Social</a:t>
            </a:r>
            <a:r>
              <a:rPr lang="en-US" dirty="0" smtClean="0">
                <a:solidFill>
                  <a:srgbClr val="FFC000"/>
                </a:solidFill>
              </a:rPr>
              <a:t> Security”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254630"/>
              </p:ext>
            </p:extLst>
          </p:nvPr>
        </p:nvGraphicFramePr>
        <p:xfrm>
          <a:off x="-213474" y="845827"/>
          <a:ext cx="8797925" cy="637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Financial inclusion | </a:t>
            </a:r>
            <a:r>
              <a:rPr lang="hi-IN" dirty="0" smtClean="0"/>
              <a:t>वित्तीय समोवेशन</a:t>
            </a:r>
            <a:r>
              <a:rPr lang="en-US" dirty="0" smtClean="0"/>
              <a:t>: 4 Pillars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DA1FA6-9606-4CB5-98CA-796F59609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6DA1FA6-9606-4CB5-98CA-796F596092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7A94EA-4B26-4837-92F3-CACC8D6E6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57A94EA-4B26-4837-92F3-CACC8D6E6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C68EDC-13E6-4F58-8704-874AC995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1C68EDC-13E6-4F58-8704-874AC995D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B2283B-719A-4BE6-AFAF-455A432FA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A7B2283B-719A-4BE6-AFAF-455A432FA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B483A7-1233-406B-8179-CF4589B02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EB483A7-1233-406B-8179-CF4589B02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1420B5-6DB9-4ABB-A104-E4E75080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CD1420B5-6DB9-4ABB-A104-E4E750806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9B0451-CDBE-4B20-A395-DCEED9A66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D59B0451-CDBE-4B20-A395-DCEED9A66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1DE2A5-3D19-487F-BED3-F24FE6002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EA1DE2A5-3D19-487F-BED3-F24FE6002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8607" y="0"/>
            <a:ext cx="7772400" cy="6916245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42626982"/>
              </p:ext>
            </p:extLst>
          </p:nvPr>
        </p:nvGraphicFramePr>
        <p:xfrm>
          <a:off x="2900486" y="889371"/>
          <a:ext cx="9228992" cy="588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independent India: Banking Penetration (non-exhaustive)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C25088-47AA-4542-ADBF-7639FDD1B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6C25088-47AA-4542-ADBF-7639FDD1BB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0F213F-BDBC-453A-A5D1-39F36A515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30F213F-BDBC-453A-A5D1-39F36A515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9D31B-2A01-4D85-B34F-80653A377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679D31B-2A01-4D85-B34F-80653A3779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5E8F26-31C2-4705-878D-B405749C0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E05E8F26-31C2-4705-878D-B405749C0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0A6A33-F886-476F-87AD-F6F0BD8238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60A6A33-F886-476F-87AD-F6F0BD8238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9D4F2B-CD62-4DD2-9ADB-F87F0A627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59D4F2B-CD62-4DD2-9ADB-F87F0A627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DF8C1-E1AA-4836-8D07-D03F9B643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909DF8C1-E1AA-4836-8D07-D03F9B643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2D4DE8-E5B2-4479-A3FC-B8D9E359E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AF2D4DE8-E5B2-4479-A3FC-B8D9E359E5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DFB185-913A-4B0A-A3DD-219FC979A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72DFB185-913A-4B0A-A3DD-219FC979A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3A5F6-59E5-49D1-8B05-4339CCCEF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DFE3A5F6-59E5-49D1-8B05-4339CCCEFA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59FB97-FE58-4D6E-830C-8CC13E81E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0159FB97-FE58-4D6E-830C-8CC13E81E5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Banking measures for financial inclusion: Timeline  in Recent Years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792964"/>
              </p:ext>
            </p:extLst>
          </p:nvPr>
        </p:nvGraphicFramePr>
        <p:xfrm>
          <a:off x="0" y="795523"/>
          <a:ext cx="8985738" cy="6062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05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76C429-836B-43F6-9F01-7C2BD866C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9476C429-836B-43F6-9F01-7C2BD866C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D21BA-7300-4680-82FB-ECD97E33A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AADD21BA-7300-4680-82FB-ECD97E33A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ACFA90-8EFD-41CD-8D3D-DD4B82A70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F2ACFA90-8EFD-41CD-8D3D-DD4B82A70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5A5072-D50F-4FFB-BAF3-D047900FA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95A5072-D50F-4FFB-BAF3-D047900FA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854B34-0E43-4B16-AAFE-06F2DEAD1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73854B34-0E43-4B16-AAFE-06F2DEAD19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6A2113-4669-498C-878A-35DAE9AB5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36A2113-4669-498C-878A-35DAE9AB5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36E6C4-B3A4-48CC-9154-F9C4D5520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F036E6C4-B3A4-48CC-9154-F9C4D5520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Genesis of Jan </a:t>
            </a:r>
            <a:r>
              <a:rPr lang="en-US" dirty="0" err="1" smtClean="0"/>
              <a:t>Dhan</a:t>
            </a:r>
            <a:r>
              <a:rPr lang="en-US" dirty="0" smtClean="0"/>
              <a:t> Account?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87451758"/>
              </p:ext>
            </p:extLst>
          </p:nvPr>
        </p:nvGraphicFramePr>
        <p:xfrm>
          <a:off x="37936" y="1940135"/>
          <a:ext cx="5649012" cy="27616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4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2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 smtClean="0">
                          <a:latin typeface="Franklin Gothic Demi Cond" panose="020B0706030402020204" pitchFamily="34" charset="0"/>
                        </a:rPr>
                        <a:t>NACHIKET 6 points</a:t>
                      </a:r>
                      <a:endParaRPr lang="en-US" sz="2700" dirty="0">
                        <a:latin typeface="Franklin Gothic Demi Cond" panose="020B0706030402020204" pitchFamily="34" charset="0"/>
                      </a:endParaRPr>
                    </a:p>
                  </a:txBody>
                  <a:tcPr marL="50167" marR="50167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latin typeface="Franklin Gothic Demi Cond" panose="020B0706030402020204" pitchFamily="34" charset="0"/>
                        </a:rPr>
                        <a:t>Vision </a:t>
                      </a:r>
                      <a:r>
                        <a:rPr lang="en-US" sz="2100" dirty="0" smtClean="0">
                          <a:latin typeface="Franklin Gothic Demi Cond" panose="020B0706030402020204" pitchFamily="34" charset="0"/>
                        </a:rPr>
                        <a:t>Statement</a:t>
                      </a:r>
                      <a:endParaRPr lang="en-US" sz="2100" dirty="0">
                        <a:latin typeface="Franklin Gothic Demi Cond" panose="020B0706030402020204" pitchFamily="34" charset="0"/>
                      </a:endParaRPr>
                    </a:p>
                  </a:txBody>
                  <a:tcPr marL="50167" marR="5016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499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7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Bank account</a:t>
                      </a:r>
                    </a:p>
                  </a:txBody>
                  <a:tcPr marL="50167" marR="5016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100" dirty="0">
                          <a:latin typeface="Franklin Gothic Demi Cond" panose="020B0706030402020204" pitchFamily="34" charset="0"/>
                        </a:rPr>
                        <a:t>A </a:t>
                      </a:r>
                      <a:r>
                        <a:rPr lang="en-US" sz="2100" dirty="0" smtClean="0">
                          <a:latin typeface="Franklin Gothic Demi Cond" panose="020B0706030402020204" pitchFamily="34" charset="0"/>
                        </a:rPr>
                        <a:t>UEBA by </a:t>
                      </a:r>
                      <a:r>
                        <a:rPr lang="en-US" sz="2100" dirty="0">
                          <a:latin typeface="Franklin Gothic Demi Cond" panose="020B0706030402020204" pitchFamily="34" charset="0"/>
                        </a:rPr>
                        <a:t>1/1/2016</a:t>
                      </a:r>
                    </a:p>
                  </a:txBody>
                  <a:tcPr marL="50167" marR="5016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27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7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Access to bank</a:t>
                      </a:r>
                    </a:p>
                  </a:txBody>
                  <a:tcPr marL="50167" marR="5016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100" dirty="0" smtClean="0">
                          <a:latin typeface="Franklin Gothic Demi Cond" panose="020B0706030402020204" pitchFamily="34" charset="0"/>
                        </a:rPr>
                        <a:t>15 minutes walking distance (400)</a:t>
                      </a:r>
                    </a:p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100" dirty="0" smtClean="0">
                          <a:latin typeface="Franklin Gothic Demi Cond" panose="020B0706030402020204" pitchFamily="34" charset="0"/>
                        </a:rPr>
                        <a:t>Payment Banks</a:t>
                      </a:r>
                    </a:p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  <a:tabLst>
                          <a:tab pos="228600" algn="l"/>
                        </a:tabLst>
                      </a:pPr>
                      <a:r>
                        <a:rPr lang="en-US" sz="2100" dirty="0" smtClean="0">
                          <a:latin typeface="Franklin Gothic Demi Cond" panose="020B0706030402020204" pitchFamily="34" charset="0"/>
                        </a:rPr>
                        <a:t>Small Finance Bank</a:t>
                      </a:r>
                      <a:endParaRPr lang="en-US" sz="2100" dirty="0">
                        <a:latin typeface="Franklin Gothic Demi Cond" panose="020B0706030402020204" pitchFamily="34" charset="0"/>
                      </a:endParaRPr>
                    </a:p>
                  </a:txBody>
                  <a:tcPr marL="50167" marR="5016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168" y="1128713"/>
            <a:ext cx="2571750" cy="3600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4131" y="4677508"/>
            <a:ext cx="2963007" cy="120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 smtClean="0"/>
              <a:t>Nachiket</a:t>
            </a:r>
            <a:r>
              <a:rPr lang="en-US" u="sng" dirty="0" smtClean="0"/>
              <a:t> Mor</a:t>
            </a:r>
          </a:p>
          <a:p>
            <a:pPr algn="ctr"/>
            <a:r>
              <a:rPr lang="en-US" dirty="0" smtClean="0"/>
              <a:t>Member of RBI Board</a:t>
            </a:r>
          </a:p>
          <a:p>
            <a:pPr algn="ctr"/>
            <a:r>
              <a:rPr lang="en-US" dirty="0" smtClean="0"/>
              <a:t>Committee on Financial inclusion 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91041"/>
              </p:ext>
            </p:extLst>
          </p:nvPr>
        </p:nvGraphicFramePr>
        <p:xfrm>
          <a:off x="-281354" y="795523"/>
          <a:ext cx="9566031" cy="5773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FinMin</a:t>
            </a:r>
            <a:r>
              <a:rPr lang="en-US" dirty="0" smtClean="0"/>
              <a:t>: Dept of Financial services: PM-JDY: 6 pillars x 2 phases</a:t>
            </a:r>
            <a:endParaRPr lang="en-US" dirty="0"/>
          </a:p>
        </p:txBody>
      </p:sp>
      <p:sp>
        <p:nvSpPr>
          <p:cNvPr id="2" name="Left-Right Arrow 1"/>
          <p:cNvSpPr/>
          <p:nvPr/>
        </p:nvSpPr>
        <p:spPr>
          <a:xfrm>
            <a:off x="444011" y="505377"/>
            <a:ext cx="8255977" cy="580292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Phase-I: 15 August 2014-15</a:t>
            </a:r>
            <a:endParaRPr lang="en-US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444011" y="3246832"/>
            <a:ext cx="8255977" cy="580292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Phase-2: 2015-18</a:t>
            </a:r>
          </a:p>
        </p:txBody>
      </p:sp>
    </p:spTree>
    <p:extLst>
      <p:ext uri="{BB962C8B-B14F-4D97-AF65-F5344CB8AC3E}">
        <p14:creationId xmlns:p14="http://schemas.microsoft.com/office/powerpoint/2010/main" val="318311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F9BB94-D62B-4980-864B-DE36EE58A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0F9BB94-D62B-4980-864B-DE36EE58A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006968-E919-4FC4-9B2C-5622CF0C7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6006968-E919-4FC4-9B2C-5622CF0C7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B9690-699F-4A1F-BDF7-C32E3CFB3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7BB9690-699F-4A1F-BDF7-C32E3CFB3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077289-D14F-4119-981F-7E20C4158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7077289-D14F-4119-981F-7E20C41585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DE6FA8-6BD5-4D88-93D8-FCA62BAB3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1DE6FA8-6BD5-4D88-93D8-FCA62BAB3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A64B50-FA67-4433-963B-FAA30CA17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7A64B50-FA67-4433-963B-FAA30CA17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7DF003-D10D-40DF-9DD3-67A3FF180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97DF003-D10D-40DF-9DD3-67A3FF180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79AF9A-74E6-474C-94E4-DE71477A3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F79AF9A-74E6-474C-94E4-DE71477A3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A0E1E4-6B62-456C-A154-DED38DA83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60A0E1E4-6B62-456C-A154-DED38DA83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2A0634-9679-4E69-8DB6-FCA315DAB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C72A0634-9679-4E69-8DB6-FCA315DAB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CAEAEB-B1FC-4BCF-9C55-5C0C633C8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CCAEAEB-B1FC-4BCF-9C55-5C0C633C8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E233B1-9A8B-4399-BD35-12D16684E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AEE233B1-9A8B-4399-BD35-12D16684E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3" t="2860" r="13142" b="32699"/>
          <a:stretch/>
        </p:blipFill>
        <p:spPr>
          <a:xfrm>
            <a:off x="-29029" y="43544"/>
            <a:ext cx="9144000" cy="6821714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27303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is Jan </a:t>
            </a:r>
            <a:r>
              <a:rPr lang="en-US" dirty="0" err="1" smtClean="0"/>
              <a:t>Dhan</a:t>
            </a:r>
            <a:r>
              <a:rPr lang="en-US" dirty="0" smtClean="0"/>
              <a:t> Account?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8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1D63D2-A1B1-49E4-B28A-3C25ED351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11D63D2-A1B1-49E4-B28A-3C25ED351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C91D17-2750-4D4E-9B50-D66DA471B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7C91D17-2750-4D4E-9B50-D66DA471B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3BD34F-BE9A-4B7C-821A-E371D0A4D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73BD34F-BE9A-4B7C-821A-E371D0A4D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6610A4-CCB1-4739-BFE8-EDD02A218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CE6610A4-CCB1-4739-BFE8-EDD02A218C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259670"/>
              </p:ext>
            </p:extLst>
          </p:nvPr>
        </p:nvGraphicFramePr>
        <p:xfrm>
          <a:off x="153988" y="628650"/>
          <a:ext cx="8797925" cy="559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Jan </a:t>
            </a:r>
            <a:r>
              <a:rPr lang="en-US" dirty="0" err="1" smtClean="0"/>
              <a:t>dhan</a:t>
            </a:r>
            <a:r>
              <a:rPr lang="en-US" dirty="0" smtClean="0"/>
              <a:t> account comes with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3133725" y="1731352"/>
            <a:ext cx="4791807" cy="914400"/>
          </a:xfrm>
          <a:prstGeom prst="wedgeRectCallout">
            <a:avLst>
              <a:gd name="adj1" fmla="val -20830"/>
              <a:gd name="adj2" fmla="val 7307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000" dirty="0"/>
              <a:t>But, Rupay should be used every 90 days [initial rule 45 days] - even for checking balance, if not for transaction.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958362" y="5926015"/>
            <a:ext cx="7869115" cy="8001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Union Government employees,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and income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tax payers not eligible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100" y="4095750"/>
            <a:ext cx="9182099" cy="18302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703</TotalTime>
  <Words>1675</Words>
  <Application>Microsoft Office PowerPoint</Application>
  <PresentationFormat>On-screen Show (4:3)</PresentationFormat>
  <Paragraphs>348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Economy: 6 pillars + theory  + current + BES17 (pre cum Mains)</vt:lpstr>
      <vt:lpstr>PowerPoint Presentation</vt:lpstr>
      <vt:lpstr>Financial inclusion | वित्तीय समोवेशन: 4 Pillars</vt:lpstr>
      <vt:lpstr>Post independent India: Banking Penetration (non-exhaustive)</vt:lpstr>
      <vt:lpstr>Banking measures for financial inclusion: Timeline  in Recent Years</vt:lpstr>
      <vt:lpstr>Genesis of Jan Dhan Account? </vt:lpstr>
      <vt:lpstr>FinMin: Dept of Financial services: PM-JDY: 6 pillars x 2 phases</vt:lpstr>
      <vt:lpstr>What exactly is Jan Dhan Account?</vt:lpstr>
      <vt:lpstr>EVERY Jan dhan account comes with</vt:lpstr>
      <vt:lpstr>Jan Dhan accounts of a family</vt:lpstr>
      <vt:lpstr>PowerPoint Presentation</vt:lpstr>
      <vt:lpstr>PowerPoint Presentation</vt:lpstr>
      <vt:lpstr>PowerPoint Presentation</vt:lpstr>
      <vt:lpstr>Jan Dhan Money Mules and Smurfing?</vt:lpstr>
      <vt:lpstr>PowerPoint Presentation</vt:lpstr>
      <vt:lpstr>Jan Dhan for money-laundering post-Dem? (Rs. Crore)</vt:lpstr>
      <vt:lpstr>PowerPoint Presentation</vt:lpstr>
      <vt:lpstr>Google gives you free account, then how does it make money?</vt:lpstr>
      <vt:lpstr>SBI monthly average balance (MAB) WEF 1/4/2017</vt:lpstr>
      <vt:lpstr>Financial inclusion | वित्तीय समोवेशन: 4 Pillars</vt:lpstr>
      <vt:lpstr>Financial Inclusion: Loan / Credit &lt;list not exhaustive&gt;</vt:lpstr>
      <vt:lpstr>Financial inclusion | वित्तीय समोवेशन: 4 Pillars</vt:lpstr>
      <vt:lpstr>Small Savings Schemes: TOTAL 8 (Dept of Economic Affairs)</vt:lpstr>
      <vt:lpstr>Money goes to national small savings fund (NSSF)</vt:lpstr>
      <vt:lpstr>PowerPoint Presentation</vt:lpstr>
      <vt:lpstr>PowerPoint Presentation</vt:lpstr>
      <vt:lpstr>SBI: 5 year term-deposit</vt:lpstr>
      <vt:lpstr>Finance ministry -&gt; dept of Economic affairs-&gt; quarterly update</vt:lpstr>
      <vt:lpstr>Financial inclusion | वित्तीय समोवेशन: 4 Pillars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341</cp:revision>
  <dcterms:created xsi:type="dcterms:W3CDTF">2017-02-17T14:02:42Z</dcterms:created>
  <dcterms:modified xsi:type="dcterms:W3CDTF">2017-05-24T14:06:51Z</dcterms:modified>
</cp:coreProperties>
</file>